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8" r:id="rId14"/>
    <p:sldId id="272" r:id="rId15"/>
    <p:sldId id="270" r:id="rId16"/>
    <p:sldId id="269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16A554-9185-4D78-B6F9-6ED38D6330E3}" v="399" dt="2020-05-08T07:52:46.3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50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2816A554-9185-4D78-B6F9-6ED38D6330E3}"/>
    <pc:docChg chg="undo custSel mod addSld delSld modSld sldOrd">
      <pc:chgData name="Gordon Watts" userId="a0850f2b96f54c79" providerId="LiveId" clId="{2816A554-9185-4D78-B6F9-6ED38D6330E3}" dt="2020-05-08T07:54:08.339" v="6803" actId="20577"/>
      <pc:docMkLst>
        <pc:docMk/>
      </pc:docMkLst>
      <pc:sldChg chg="addSp modSp new mod setBg">
        <pc:chgData name="Gordon Watts" userId="a0850f2b96f54c79" providerId="LiveId" clId="{2816A554-9185-4D78-B6F9-6ED38D6330E3}" dt="2020-05-08T06:31:54.198" v="45" actId="1076"/>
        <pc:sldMkLst>
          <pc:docMk/>
          <pc:sldMk cId="2220954838" sldId="256"/>
        </pc:sldMkLst>
        <pc:spChg chg="mod">
          <ac:chgData name="Gordon Watts" userId="a0850f2b96f54c79" providerId="LiveId" clId="{2816A554-9185-4D78-B6F9-6ED38D6330E3}" dt="2020-05-08T06:31:23.252" v="40" actId="26606"/>
          <ac:spMkLst>
            <pc:docMk/>
            <pc:sldMk cId="2220954838" sldId="256"/>
            <ac:spMk id="2" creationId="{F442DA75-7F90-4FA2-BE35-742A97129FCA}"/>
          </ac:spMkLst>
        </pc:spChg>
        <pc:spChg chg="mod">
          <ac:chgData name="Gordon Watts" userId="a0850f2b96f54c79" providerId="LiveId" clId="{2816A554-9185-4D78-B6F9-6ED38D6330E3}" dt="2020-05-08T06:31:23.252" v="40" actId="26606"/>
          <ac:spMkLst>
            <pc:docMk/>
            <pc:sldMk cId="2220954838" sldId="256"/>
            <ac:spMk id="3" creationId="{B7A48511-AA6C-4462-85A2-E0A6340424CA}"/>
          </ac:spMkLst>
        </pc:spChg>
        <pc:spChg chg="add">
          <ac:chgData name="Gordon Watts" userId="a0850f2b96f54c79" providerId="LiveId" clId="{2816A554-9185-4D78-B6F9-6ED38D6330E3}" dt="2020-05-08T06:31:23.252" v="40" actId="26606"/>
          <ac:spMkLst>
            <pc:docMk/>
            <pc:sldMk cId="2220954838" sldId="256"/>
            <ac:spMk id="71" creationId="{87CC2527-562A-4F69-B487-4371E5B243E7}"/>
          </ac:spMkLst>
        </pc:spChg>
        <pc:picChg chg="add mod">
          <ac:chgData name="Gordon Watts" userId="a0850f2b96f54c79" providerId="LiveId" clId="{2816A554-9185-4D78-B6F9-6ED38D6330E3}" dt="2020-05-08T06:31:54.198" v="45" actId="1076"/>
          <ac:picMkLst>
            <pc:docMk/>
            <pc:sldMk cId="2220954838" sldId="256"/>
            <ac:picMk id="5" creationId="{9DCC91A7-54BE-43F4-876D-034E122B0DDE}"/>
          </ac:picMkLst>
        </pc:picChg>
        <pc:picChg chg="add mod ord">
          <ac:chgData name="Gordon Watts" userId="a0850f2b96f54c79" providerId="LiveId" clId="{2816A554-9185-4D78-B6F9-6ED38D6330E3}" dt="2020-05-08T06:31:23.252" v="40" actId="26606"/>
          <ac:picMkLst>
            <pc:docMk/>
            <pc:sldMk cId="2220954838" sldId="256"/>
            <ac:picMk id="1026" creationId="{64851A25-089F-4467-B4F1-EB783F40FABA}"/>
          </ac:picMkLst>
        </pc:picChg>
        <pc:cxnChg chg="add">
          <ac:chgData name="Gordon Watts" userId="a0850f2b96f54c79" providerId="LiveId" clId="{2816A554-9185-4D78-B6F9-6ED38D6330E3}" dt="2020-05-08T06:31:23.252" v="40" actId="26606"/>
          <ac:cxnSpMkLst>
            <pc:docMk/>
            <pc:sldMk cId="2220954838" sldId="256"/>
            <ac:cxnSpMk id="73" creationId="{BCDAEC91-5BCE-4B55-9CC0-43EF94CB734B}"/>
          </ac:cxnSpMkLst>
        </pc:cxnChg>
      </pc:sldChg>
      <pc:sldChg chg="addSp modSp new mod setBg">
        <pc:chgData name="Gordon Watts" userId="a0850f2b96f54c79" providerId="LiveId" clId="{2816A554-9185-4D78-B6F9-6ED38D6330E3}" dt="2020-05-08T07:23:00.837" v="4078" actId="20577"/>
        <pc:sldMkLst>
          <pc:docMk/>
          <pc:sldMk cId="213951915" sldId="257"/>
        </pc:sldMkLst>
        <pc:spChg chg="mod">
          <ac:chgData name="Gordon Watts" userId="a0850f2b96f54c79" providerId="LiveId" clId="{2816A554-9185-4D78-B6F9-6ED38D6330E3}" dt="2020-05-08T06:33:04.864" v="58" actId="20577"/>
          <ac:spMkLst>
            <pc:docMk/>
            <pc:sldMk cId="213951915" sldId="257"/>
            <ac:spMk id="2" creationId="{7E64ECB3-873B-46E2-BF5D-E3147358E774}"/>
          </ac:spMkLst>
        </pc:spChg>
        <pc:spChg chg="mod">
          <ac:chgData name="Gordon Watts" userId="a0850f2b96f54c79" providerId="LiveId" clId="{2816A554-9185-4D78-B6F9-6ED38D6330E3}" dt="2020-05-08T07:23:00.837" v="4078" actId="20577"/>
          <ac:spMkLst>
            <pc:docMk/>
            <pc:sldMk cId="213951915" sldId="257"/>
            <ac:spMk id="3" creationId="{5FE99D2D-2CB8-43D2-9795-D9AC37F579BC}"/>
          </ac:spMkLst>
        </pc:spChg>
        <pc:spChg chg="add">
          <ac:chgData name="Gordon Watts" userId="a0850f2b96f54c79" providerId="LiveId" clId="{2816A554-9185-4D78-B6F9-6ED38D6330E3}" dt="2020-05-08T06:33:00.854" v="48" actId="26606"/>
          <ac:spMkLst>
            <pc:docMk/>
            <pc:sldMk cId="213951915" sldId="257"/>
            <ac:spMk id="71" creationId="{3CD9DF72-87A3-404E-A828-84CBF11A8303}"/>
          </ac:spMkLst>
        </pc:spChg>
        <pc:picChg chg="add mod ord">
          <ac:chgData name="Gordon Watts" userId="a0850f2b96f54c79" providerId="LiveId" clId="{2816A554-9185-4D78-B6F9-6ED38D6330E3}" dt="2020-05-08T06:33:00.854" v="48" actId="26606"/>
          <ac:picMkLst>
            <pc:docMk/>
            <pc:sldMk cId="213951915" sldId="257"/>
            <ac:picMk id="2050" creationId="{6F3EB321-D727-44AD-AC1F-73A66C40B603}"/>
          </ac:picMkLst>
        </pc:picChg>
        <pc:cxnChg chg="add">
          <ac:chgData name="Gordon Watts" userId="a0850f2b96f54c79" providerId="LiveId" clId="{2816A554-9185-4D78-B6F9-6ED38D6330E3}" dt="2020-05-08T06:33:00.854" v="48" actId="26606"/>
          <ac:cxnSpMkLst>
            <pc:docMk/>
            <pc:sldMk cId="213951915" sldId="257"/>
            <ac:cxnSpMk id="73" creationId="{20E3A342-4D61-4E3F-AF90-1AB42AEB96CC}"/>
          </ac:cxnSpMkLst>
        </pc:cxnChg>
      </pc:sldChg>
      <pc:sldChg chg="addSp delSp modSp new mod setBg">
        <pc:chgData name="Gordon Watts" userId="a0850f2b96f54c79" providerId="LiveId" clId="{2816A554-9185-4D78-B6F9-6ED38D6330E3}" dt="2020-05-08T06:35:32.353" v="415" actId="20577"/>
        <pc:sldMkLst>
          <pc:docMk/>
          <pc:sldMk cId="4191762949" sldId="258"/>
        </pc:sldMkLst>
        <pc:spChg chg="mod">
          <ac:chgData name="Gordon Watts" userId="a0850f2b96f54c79" providerId="LiveId" clId="{2816A554-9185-4D78-B6F9-6ED38D6330E3}" dt="2020-05-08T06:35:01.461" v="252" actId="5793"/>
          <ac:spMkLst>
            <pc:docMk/>
            <pc:sldMk cId="4191762949" sldId="258"/>
            <ac:spMk id="2" creationId="{6B11246D-C075-4184-B10D-CD9E13FF136F}"/>
          </ac:spMkLst>
        </pc:spChg>
        <pc:spChg chg="add del mod">
          <ac:chgData name="Gordon Watts" userId="a0850f2b96f54c79" providerId="LiveId" clId="{2816A554-9185-4D78-B6F9-6ED38D6330E3}" dt="2020-05-08T06:35:32.353" v="415" actId="20577"/>
          <ac:spMkLst>
            <pc:docMk/>
            <pc:sldMk cId="4191762949" sldId="258"/>
            <ac:spMk id="3" creationId="{517E218D-8779-4E99-BD8A-43B7AE6DAAF4}"/>
          </ac:spMkLst>
        </pc:spChg>
        <pc:spChg chg="add del">
          <ac:chgData name="Gordon Watts" userId="a0850f2b96f54c79" providerId="LiveId" clId="{2816A554-9185-4D78-B6F9-6ED38D6330E3}" dt="2020-05-08T06:34:12.386" v="218" actId="26606"/>
          <ac:spMkLst>
            <pc:docMk/>
            <pc:sldMk cId="4191762949" sldId="258"/>
            <ac:spMk id="71" creationId="{E862BE82-D00D-42C1-BF16-93AA37870C32}"/>
          </ac:spMkLst>
        </pc:spChg>
        <pc:spChg chg="add del">
          <ac:chgData name="Gordon Watts" userId="a0850f2b96f54c79" providerId="LiveId" clId="{2816A554-9185-4D78-B6F9-6ED38D6330E3}" dt="2020-05-08T06:34:12.386" v="218" actId="26606"/>
          <ac:spMkLst>
            <pc:docMk/>
            <pc:sldMk cId="4191762949" sldId="258"/>
            <ac:spMk id="73" creationId="{F6D92C2D-1D3D-4974-918C-06579FB354A9}"/>
          </ac:spMkLst>
        </pc:spChg>
        <pc:spChg chg="add del">
          <ac:chgData name="Gordon Watts" userId="a0850f2b96f54c79" providerId="LiveId" clId="{2816A554-9185-4D78-B6F9-6ED38D6330E3}" dt="2020-05-08T06:34:51.675" v="222" actId="26606"/>
          <ac:spMkLst>
            <pc:docMk/>
            <pc:sldMk cId="4191762949" sldId="258"/>
            <ac:spMk id="3078" creationId="{DAE24FAA-8BBA-4C18-9EAB-EA3B12A85455}"/>
          </ac:spMkLst>
        </pc:spChg>
        <pc:spChg chg="add del">
          <ac:chgData name="Gordon Watts" userId="a0850f2b96f54c79" providerId="LiveId" clId="{2816A554-9185-4D78-B6F9-6ED38D6330E3}" dt="2020-05-08T06:34:54.098" v="224" actId="26606"/>
          <ac:spMkLst>
            <pc:docMk/>
            <pc:sldMk cId="4191762949" sldId="258"/>
            <ac:spMk id="3079" creationId="{3CD9DF72-87A3-404E-A828-84CBF11A8303}"/>
          </ac:spMkLst>
        </pc:spChg>
        <pc:grpChg chg="add del">
          <ac:chgData name="Gordon Watts" userId="a0850f2b96f54c79" providerId="LiveId" clId="{2816A554-9185-4D78-B6F9-6ED38D6330E3}" dt="2020-05-08T06:34:51.675" v="222" actId="26606"/>
          <ac:grpSpMkLst>
            <pc:docMk/>
            <pc:sldMk cId="4191762949" sldId="258"/>
            <ac:grpSpMk id="75" creationId="{A9A3AB48-7A22-45E3-AD22-4EF24AA9F4CC}"/>
          </ac:grpSpMkLst>
        </pc:grpChg>
        <pc:picChg chg="add del mod ord">
          <ac:chgData name="Gordon Watts" userId="a0850f2b96f54c79" providerId="LiveId" clId="{2816A554-9185-4D78-B6F9-6ED38D6330E3}" dt="2020-05-08T06:34:13.033" v="219"/>
          <ac:picMkLst>
            <pc:docMk/>
            <pc:sldMk cId="4191762949" sldId="258"/>
            <ac:picMk id="3074" creationId="{AB9D743B-1BF9-4D9F-AAD0-E8DA29EAB672}"/>
          </ac:picMkLst>
        </pc:picChg>
        <pc:picChg chg="add mod ord">
          <ac:chgData name="Gordon Watts" userId="a0850f2b96f54c79" providerId="LiveId" clId="{2816A554-9185-4D78-B6F9-6ED38D6330E3}" dt="2020-05-08T06:34:56.668" v="225" actId="26606"/>
          <ac:picMkLst>
            <pc:docMk/>
            <pc:sldMk cId="4191762949" sldId="258"/>
            <ac:picMk id="3076" creationId="{445308D3-2564-4EA1-9584-A7FCDC3B0B4F}"/>
          </ac:picMkLst>
        </pc:picChg>
        <pc:cxnChg chg="add del">
          <ac:chgData name="Gordon Watts" userId="a0850f2b96f54c79" providerId="LiveId" clId="{2816A554-9185-4D78-B6F9-6ED38D6330E3}" dt="2020-05-08T06:34:54.098" v="224" actId="26606"/>
          <ac:cxnSpMkLst>
            <pc:docMk/>
            <pc:sldMk cId="4191762949" sldId="258"/>
            <ac:cxnSpMk id="3080" creationId="{20E3A342-4D61-4E3F-AF90-1AB42AEB96CC}"/>
          </ac:cxnSpMkLst>
        </pc:cxnChg>
        <pc:cxnChg chg="add">
          <ac:chgData name="Gordon Watts" userId="a0850f2b96f54c79" providerId="LiveId" clId="{2816A554-9185-4D78-B6F9-6ED38D6330E3}" dt="2020-05-08T06:34:56.668" v="225" actId="26606"/>
          <ac:cxnSpMkLst>
            <pc:docMk/>
            <pc:sldMk cId="4191762949" sldId="258"/>
            <ac:cxnSpMk id="3081" creationId="{E4A809D5-3600-46D4-A466-67F2349A54FB}"/>
          </ac:cxnSpMkLst>
        </pc:cxnChg>
      </pc:sldChg>
      <pc:sldChg chg="addSp delSp modSp new mod">
        <pc:chgData name="Gordon Watts" userId="a0850f2b96f54c79" providerId="LiveId" clId="{2816A554-9185-4D78-B6F9-6ED38D6330E3}" dt="2020-05-08T06:43:06.154" v="1083" actId="1076"/>
        <pc:sldMkLst>
          <pc:docMk/>
          <pc:sldMk cId="2917290428" sldId="259"/>
        </pc:sldMkLst>
        <pc:spChg chg="mod">
          <ac:chgData name="Gordon Watts" userId="a0850f2b96f54c79" providerId="LiveId" clId="{2816A554-9185-4D78-B6F9-6ED38D6330E3}" dt="2020-05-08T06:42:52.255" v="1046" actId="20577"/>
          <ac:spMkLst>
            <pc:docMk/>
            <pc:sldMk cId="2917290428" sldId="259"/>
            <ac:spMk id="2" creationId="{EC08E183-133A-452D-93C1-31216A96E60A}"/>
          </ac:spMkLst>
        </pc:spChg>
        <pc:spChg chg="del">
          <ac:chgData name="Gordon Watts" userId="a0850f2b96f54c79" providerId="LiveId" clId="{2816A554-9185-4D78-B6F9-6ED38D6330E3}" dt="2020-05-08T06:35:49.887" v="453"/>
          <ac:spMkLst>
            <pc:docMk/>
            <pc:sldMk cId="2917290428" sldId="259"/>
            <ac:spMk id="3" creationId="{75174019-0F42-4D07-AA91-921A910CCDF5}"/>
          </ac:spMkLst>
        </pc:spChg>
        <pc:spChg chg="add mod">
          <ac:chgData name="Gordon Watts" userId="a0850f2b96f54c79" providerId="LiveId" clId="{2816A554-9185-4D78-B6F9-6ED38D6330E3}" dt="2020-05-08T06:38:38.791" v="597" actId="404"/>
          <ac:spMkLst>
            <pc:docMk/>
            <pc:sldMk cId="2917290428" sldId="259"/>
            <ac:spMk id="5" creationId="{7F8AC4AB-0472-4659-8C0D-217CCD0E8774}"/>
          </ac:spMkLst>
        </pc:spChg>
        <pc:spChg chg="add del">
          <ac:chgData name="Gordon Watts" userId="a0850f2b96f54c79" providerId="LiveId" clId="{2816A554-9185-4D78-B6F9-6ED38D6330E3}" dt="2020-05-08T06:36:55.394" v="458"/>
          <ac:spMkLst>
            <pc:docMk/>
            <pc:sldMk cId="2917290428" sldId="259"/>
            <ac:spMk id="6" creationId="{D0E7874A-2AA3-47FE-A4F6-DD32F709060C}"/>
          </ac:spMkLst>
        </pc:spChg>
        <pc:spChg chg="add del">
          <ac:chgData name="Gordon Watts" userId="a0850f2b96f54c79" providerId="LiveId" clId="{2816A554-9185-4D78-B6F9-6ED38D6330E3}" dt="2020-05-08T06:37:02.040" v="462"/>
          <ac:spMkLst>
            <pc:docMk/>
            <pc:sldMk cId="2917290428" sldId="259"/>
            <ac:spMk id="7" creationId="{1C5F9B13-9EA2-4FD4-9ED5-23F8DABAB61B}"/>
          </ac:spMkLst>
        </pc:spChg>
        <pc:spChg chg="add del">
          <ac:chgData name="Gordon Watts" userId="a0850f2b96f54c79" providerId="LiveId" clId="{2816A554-9185-4D78-B6F9-6ED38D6330E3}" dt="2020-05-08T06:38:28.550" v="594"/>
          <ac:spMkLst>
            <pc:docMk/>
            <pc:sldMk cId="2917290428" sldId="259"/>
            <ac:spMk id="8" creationId="{734EDCE1-1D0F-47BF-A4D4-9BE2B79B91A6}"/>
          </ac:spMkLst>
        </pc:spChg>
        <pc:spChg chg="add mod">
          <ac:chgData name="Gordon Watts" userId="a0850f2b96f54c79" providerId="LiveId" clId="{2816A554-9185-4D78-B6F9-6ED38D6330E3}" dt="2020-05-08T06:39:21.084" v="605" actId="1076"/>
          <ac:spMkLst>
            <pc:docMk/>
            <pc:sldMk cId="2917290428" sldId="259"/>
            <ac:spMk id="14" creationId="{9FD17620-316F-418A-9B05-F993ACCBEE61}"/>
          </ac:spMkLst>
        </pc:spChg>
        <pc:spChg chg="add mod">
          <ac:chgData name="Gordon Watts" userId="a0850f2b96f54c79" providerId="LiveId" clId="{2816A554-9185-4D78-B6F9-6ED38D6330E3}" dt="2020-05-08T06:39:29.152" v="608" actId="20577"/>
          <ac:spMkLst>
            <pc:docMk/>
            <pc:sldMk cId="2917290428" sldId="259"/>
            <ac:spMk id="15" creationId="{13349350-8C36-4DD1-A6C2-E26DA6EE8D8E}"/>
          </ac:spMkLst>
        </pc:spChg>
        <pc:spChg chg="add mod">
          <ac:chgData name="Gordon Watts" userId="a0850f2b96f54c79" providerId="LiveId" clId="{2816A554-9185-4D78-B6F9-6ED38D6330E3}" dt="2020-05-08T06:39:36.592" v="611" actId="20577"/>
          <ac:spMkLst>
            <pc:docMk/>
            <pc:sldMk cId="2917290428" sldId="259"/>
            <ac:spMk id="16" creationId="{B50DF125-5B27-4CD2-BC94-F6FAD617FA1B}"/>
          </ac:spMkLst>
        </pc:spChg>
        <pc:spChg chg="add mod">
          <ac:chgData name="Gordon Watts" userId="a0850f2b96f54c79" providerId="LiveId" clId="{2816A554-9185-4D78-B6F9-6ED38D6330E3}" dt="2020-05-08T06:39:47.092" v="614" actId="20577"/>
          <ac:spMkLst>
            <pc:docMk/>
            <pc:sldMk cId="2917290428" sldId="259"/>
            <ac:spMk id="17" creationId="{BCE233C5-A73C-42E9-AC2B-1ADCAE3CE4F8}"/>
          </ac:spMkLst>
        </pc:spChg>
        <pc:spChg chg="add mod">
          <ac:chgData name="Gordon Watts" userId="a0850f2b96f54c79" providerId="LiveId" clId="{2816A554-9185-4D78-B6F9-6ED38D6330E3}" dt="2020-05-08T06:39:53.745" v="616" actId="1076"/>
          <ac:spMkLst>
            <pc:docMk/>
            <pc:sldMk cId="2917290428" sldId="259"/>
            <ac:spMk id="18" creationId="{4B64BE45-B43D-4D6F-8B3A-EF0B2F18136F}"/>
          </ac:spMkLst>
        </pc:spChg>
        <pc:spChg chg="add mod">
          <ac:chgData name="Gordon Watts" userId="a0850f2b96f54c79" providerId="LiveId" clId="{2816A554-9185-4D78-B6F9-6ED38D6330E3}" dt="2020-05-08T06:40:08.585" v="674" actId="20577"/>
          <ac:spMkLst>
            <pc:docMk/>
            <pc:sldMk cId="2917290428" sldId="259"/>
            <ac:spMk id="19" creationId="{F1611EBC-D86F-4F20-B84B-6C2A8CB06230}"/>
          </ac:spMkLst>
        </pc:spChg>
        <pc:spChg chg="add mod">
          <ac:chgData name="Gordon Watts" userId="a0850f2b96f54c79" providerId="LiveId" clId="{2816A554-9185-4D78-B6F9-6ED38D6330E3}" dt="2020-05-08T06:40:20.798" v="676" actId="1076"/>
          <ac:spMkLst>
            <pc:docMk/>
            <pc:sldMk cId="2917290428" sldId="259"/>
            <ac:spMk id="20" creationId="{23D76E1E-5C7B-4515-BD67-467C93DF677B}"/>
          </ac:spMkLst>
        </pc:spChg>
        <pc:spChg chg="add mod">
          <ac:chgData name="Gordon Watts" userId="a0850f2b96f54c79" providerId="LiveId" clId="{2816A554-9185-4D78-B6F9-6ED38D6330E3}" dt="2020-05-08T06:41:10.193" v="845" actId="14100"/>
          <ac:spMkLst>
            <pc:docMk/>
            <pc:sldMk cId="2917290428" sldId="259"/>
            <ac:spMk id="21" creationId="{5F2CEDAA-178C-4CE8-A1DC-11222292310F}"/>
          </ac:spMkLst>
        </pc:spChg>
        <pc:spChg chg="add mod">
          <ac:chgData name="Gordon Watts" userId="a0850f2b96f54c79" providerId="LiveId" clId="{2816A554-9185-4D78-B6F9-6ED38D6330E3}" dt="2020-05-08T06:41:58.391" v="961" actId="20577"/>
          <ac:spMkLst>
            <pc:docMk/>
            <pc:sldMk cId="2917290428" sldId="259"/>
            <ac:spMk id="22" creationId="{B89731B0-F909-4F9C-A2CC-7C294851D7E7}"/>
          </ac:spMkLst>
        </pc:spChg>
        <pc:spChg chg="add mod">
          <ac:chgData name="Gordon Watts" userId="a0850f2b96f54c79" providerId="LiveId" clId="{2816A554-9185-4D78-B6F9-6ED38D6330E3}" dt="2020-05-08T06:41:51.215" v="958" actId="20577"/>
          <ac:spMkLst>
            <pc:docMk/>
            <pc:sldMk cId="2917290428" sldId="259"/>
            <ac:spMk id="23" creationId="{D7B11180-DB12-43E6-8C71-AEC521AD1632}"/>
          </ac:spMkLst>
        </pc:spChg>
        <pc:spChg chg="add mod">
          <ac:chgData name="Gordon Watts" userId="a0850f2b96f54c79" providerId="LiveId" clId="{2816A554-9185-4D78-B6F9-6ED38D6330E3}" dt="2020-05-08T06:42:05.474" v="963" actId="1076"/>
          <ac:spMkLst>
            <pc:docMk/>
            <pc:sldMk cId="2917290428" sldId="259"/>
            <ac:spMk id="24" creationId="{9993113B-C3F3-4B46-965A-D3FD3FBB9C29}"/>
          </ac:spMkLst>
        </pc:spChg>
        <pc:spChg chg="add mod">
          <ac:chgData name="Gordon Watts" userId="a0850f2b96f54c79" providerId="LiveId" clId="{2816A554-9185-4D78-B6F9-6ED38D6330E3}" dt="2020-05-08T06:42:28.716" v="1045" actId="20577"/>
          <ac:spMkLst>
            <pc:docMk/>
            <pc:sldMk cId="2917290428" sldId="259"/>
            <ac:spMk id="25" creationId="{AD77660C-1DD4-4F6C-B0AF-935E9BCC5188}"/>
          </ac:spMkLst>
        </pc:spChg>
        <pc:spChg chg="add mod">
          <ac:chgData name="Gordon Watts" userId="a0850f2b96f54c79" providerId="LiveId" clId="{2816A554-9185-4D78-B6F9-6ED38D6330E3}" dt="2020-05-08T06:43:06.154" v="1083" actId="1076"/>
          <ac:spMkLst>
            <pc:docMk/>
            <pc:sldMk cId="2917290428" sldId="259"/>
            <ac:spMk id="26" creationId="{21B83365-B577-415D-B3C8-18289E00E3D3}"/>
          </ac:spMkLst>
        </pc:spChg>
        <pc:picChg chg="add mod">
          <ac:chgData name="Gordon Watts" userId="a0850f2b96f54c79" providerId="LiveId" clId="{2816A554-9185-4D78-B6F9-6ED38D6330E3}" dt="2020-05-08T06:38:43.075" v="598" actId="1076"/>
          <ac:picMkLst>
            <pc:docMk/>
            <pc:sldMk cId="2917290428" sldId="259"/>
            <ac:picMk id="4" creationId="{4F78642D-A598-4F27-A1DA-E2FC8E037237}"/>
          </ac:picMkLst>
        </pc:picChg>
        <pc:cxnChg chg="add del">
          <ac:chgData name="Gordon Watts" userId="a0850f2b96f54c79" providerId="LiveId" clId="{2816A554-9185-4D78-B6F9-6ED38D6330E3}" dt="2020-05-08T06:38:54.792" v="600" actId="478"/>
          <ac:cxnSpMkLst>
            <pc:docMk/>
            <pc:sldMk cId="2917290428" sldId="259"/>
            <ac:cxnSpMk id="10" creationId="{5DC4020B-3472-4745-856B-EF796C80021E}"/>
          </ac:cxnSpMkLst>
        </pc:cxnChg>
        <pc:cxnChg chg="add mod">
          <ac:chgData name="Gordon Watts" userId="a0850f2b96f54c79" providerId="LiveId" clId="{2816A554-9185-4D78-B6F9-6ED38D6330E3}" dt="2020-05-08T06:39:03.053" v="602" actId="14100"/>
          <ac:cxnSpMkLst>
            <pc:docMk/>
            <pc:sldMk cId="2917290428" sldId="259"/>
            <ac:cxnSpMk id="12" creationId="{C301517C-F723-411B-B433-6A123AB0AD86}"/>
          </ac:cxnSpMkLst>
        </pc:cxnChg>
      </pc:sldChg>
      <pc:sldChg chg="addSp delSp modSp new mod">
        <pc:chgData name="Gordon Watts" userId="a0850f2b96f54c79" providerId="LiveId" clId="{2816A554-9185-4D78-B6F9-6ED38D6330E3}" dt="2020-05-08T06:47:35.166" v="1305" actId="11529"/>
        <pc:sldMkLst>
          <pc:docMk/>
          <pc:sldMk cId="2968395937" sldId="260"/>
        </pc:sldMkLst>
        <pc:spChg chg="mod">
          <ac:chgData name="Gordon Watts" userId="a0850f2b96f54c79" providerId="LiveId" clId="{2816A554-9185-4D78-B6F9-6ED38D6330E3}" dt="2020-05-08T06:43:47.897" v="1123" actId="20577"/>
          <ac:spMkLst>
            <pc:docMk/>
            <pc:sldMk cId="2968395937" sldId="260"/>
            <ac:spMk id="2" creationId="{1AF3E951-3C3F-43BF-9F92-EE478E7F9E2E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3" creationId="{B16EE693-6D2F-46DC-BEB7-4A2E266A8982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6" creationId="{50295D85-DF96-487E-9ED4-3C6EF8D260EC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8" creationId="{6F12572B-F4B8-49F8-A812-3C8652861398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9" creationId="{4A379B2A-1BE4-46F7-8F4B-0D08A63952D5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10" creationId="{46DBAEA5-1E49-48B1-8C72-14AEA34ACCBD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11" creationId="{F496361A-0676-4DF2-8FFD-2D4732412064}"/>
          </ac:spMkLst>
        </pc:spChg>
        <pc:spChg chg="add del mod">
          <ac:chgData name="Gordon Watts" userId="a0850f2b96f54c79" providerId="LiveId" clId="{2816A554-9185-4D78-B6F9-6ED38D6330E3}" dt="2020-05-08T06:46:48.233" v="1198" actId="21"/>
          <ac:spMkLst>
            <pc:docMk/>
            <pc:sldMk cId="2968395937" sldId="260"/>
            <ac:spMk id="20" creationId="{7C6AF44B-0734-49F7-8DE7-C3D99639B914}"/>
          </ac:spMkLst>
        </pc:spChg>
        <pc:spChg chg="add mod">
          <ac:chgData name="Gordon Watts" userId="a0850f2b96f54c79" providerId="LiveId" clId="{2816A554-9185-4D78-B6F9-6ED38D6330E3}" dt="2020-05-08T06:47:29.750" v="1304" actId="1076"/>
          <ac:spMkLst>
            <pc:docMk/>
            <pc:sldMk cId="2968395937" sldId="260"/>
            <ac:spMk id="21" creationId="{A24945D9-0F23-4148-8E58-2DBA136D3553}"/>
          </ac:spMkLst>
        </pc:spChg>
        <pc:picChg chg="add mod">
          <ac:chgData name="Gordon Watts" userId="a0850f2b96f54c79" providerId="LiveId" clId="{2816A554-9185-4D78-B6F9-6ED38D6330E3}" dt="2020-05-08T06:46:41.415" v="1197" actId="1076"/>
          <ac:picMkLst>
            <pc:docMk/>
            <pc:sldMk cId="2968395937" sldId="260"/>
            <ac:picMk id="5122" creationId="{A45A9814-440D-495F-9D5A-1A24F4917BD3}"/>
          </ac:picMkLst>
        </pc:picChg>
        <pc:cxnChg chg="add del mod">
          <ac:chgData name="Gordon Watts" userId="a0850f2b96f54c79" providerId="LiveId" clId="{2816A554-9185-4D78-B6F9-6ED38D6330E3}" dt="2020-05-08T06:46:48.233" v="1198" actId="21"/>
          <ac:cxnSpMkLst>
            <pc:docMk/>
            <pc:sldMk cId="2968395937" sldId="260"/>
            <ac:cxnSpMk id="5" creationId="{4510D8AF-47D3-4F78-B111-7EF3B218B74B}"/>
          </ac:cxnSpMkLst>
        </pc:cxnChg>
        <pc:cxnChg chg="add del mod">
          <ac:chgData name="Gordon Watts" userId="a0850f2b96f54c79" providerId="LiveId" clId="{2816A554-9185-4D78-B6F9-6ED38D6330E3}" dt="2020-05-08T06:46:48.233" v="1198" actId="21"/>
          <ac:cxnSpMkLst>
            <pc:docMk/>
            <pc:sldMk cId="2968395937" sldId="260"/>
            <ac:cxnSpMk id="12" creationId="{CE07B010-C22C-4D26-BF32-27339FA30472}"/>
          </ac:cxnSpMkLst>
        </pc:cxnChg>
        <pc:cxnChg chg="add del mod">
          <ac:chgData name="Gordon Watts" userId="a0850f2b96f54c79" providerId="LiveId" clId="{2816A554-9185-4D78-B6F9-6ED38D6330E3}" dt="2020-05-08T06:46:48.233" v="1198" actId="21"/>
          <ac:cxnSpMkLst>
            <pc:docMk/>
            <pc:sldMk cId="2968395937" sldId="260"/>
            <ac:cxnSpMk id="14" creationId="{5CABD6F9-FA79-4DCB-9564-B88218CBDDA4}"/>
          </ac:cxnSpMkLst>
        </pc:cxnChg>
        <pc:cxnChg chg="add del mod">
          <ac:chgData name="Gordon Watts" userId="a0850f2b96f54c79" providerId="LiveId" clId="{2816A554-9185-4D78-B6F9-6ED38D6330E3}" dt="2020-05-08T06:46:48.233" v="1198" actId="21"/>
          <ac:cxnSpMkLst>
            <pc:docMk/>
            <pc:sldMk cId="2968395937" sldId="260"/>
            <ac:cxnSpMk id="16" creationId="{9A9F987E-07F1-4652-8B28-C97FD4FA81C3}"/>
          </ac:cxnSpMkLst>
        </pc:cxnChg>
        <pc:cxnChg chg="add del mod">
          <ac:chgData name="Gordon Watts" userId="a0850f2b96f54c79" providerId="LiveId" clId="{2816A554-9185-4D78-B6F9-6ED38D6330E3}" dt="2020-05-08T06:46:48.233" v="1198" actId="21"/>
          <ac:cxnSpMkLst>
            <pc:docMk/>
            <pc:sldMk cId="2968395937" sldId="260"/>
            <ac:cxnSpMk id="18" creationId="{ECF262D1-57AE-4FD2-96C5-53E340BC1DC6}"/>
          </ac:cxnSpMkLst>
        </pc:cxnChg>
        <pc:cxnChg chg="add">
          <ac:chgData name="Gordon Watts" userId="a0850f2b96f54c79" providerId="LiveId" clId="{2816A554-9185-4D78-B6F9-6ED38D6330E3}" dt="2020-05-08T06:47:35.166" v="1305" actId="11529"/>
          <ac:cxnSpMkLst>
            <pc:docMk/>
            <pc:sldMk cId="2968395937" sldId="260"/>
            <ac:cxnSpMk id="23" creationId="{8436F6C0-671A-4DD6-9D63-68392287B76C}"/>
          </ac:cxnSpMkLst>
        </pc:cxnChg>
      </pc:sldChg>
      <pc:sldChg chg="addSp delSp modSp new mod">
        <pc:chgData name="Gordon Watts" userId="a0850f2b96f54c79" providerId="LiveId" clId="{2816A554-9185-4D78-B6F9-6ED38D6330E3}" dt="2020-05-08T07:03:25.950" v="1922" actId="1076"/>
        <pc:sldMkLst>
          <pc:docMk/>
          <pc:sldMk cId="3762533352" sldId="261"/>
        </pc:sldMkLst>
        <pc:spChg chg="mod">
          <ac:chgData name="Gordon Watts" userId="a0850f2b96f54c79" providerId="LiveId" clId="{2816A554-9185-4D78-B6F9-6ED38D6330E3}" dt="2020-05-08T06:56:49.855" v="1606" actId="20577"/>
          <ac:spMkLst>
            <pc:docMk/>
            <pc:sldMk cId="3762533352" sldId="261"/>
            <ac:spMk id="2" creationId="{6A7639EF-30A2-4118-ACB6-F686257984B0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3" creationId="{A98988D0-0938-4453-98C2-4F07E4C44F9F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5" creationId="{89C98651-E3E6-493C-9B4F-8EE96D2973B1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6" creationId="{FAE42BB9-DAEC-4FD2-8105-DD59EF7FD94D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7" creationId="{7664930E-04D0-4203-B772-D84E900030BB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8" creationId="{B9959B66-976C-4E55-B5A6-E9FD93692BEA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9" creationId="{7833367F-679C-412F-8E1E-A92BDE01185E}"/>
          </ac:spMkLst>
        </pc:spChg>
        <pc:spChg chg="add del">
          <ac:chgData name="Gordon Watts" userId="a0850f2b96f54c79" providerId="LiveId" clId="{2816A554-9185-4D78-B6F9-6ED38D6330E3}" dt="2020-05-08T06:47:01.821" v="1202" actId="21"/>
          <ac:spMkLst>
            <pc:docMk/>
            <pc:sldMk cId="3762533352" sldId="261"/>
            <ac:spMk id="14" creationId="{CFD1723E-7BD8-4C8B-9A78-EEECAAA7CAF4}"/>
          </ac:spMkLst>
        </pc:spChg>
        <pc:spChg chg="add">
          <ac:chgData name="Gordon Watts" userId="a0850f2b96f54c79" providerId="LiveId" clId="{2816A554-9185-4D78-B6F9-6ED38D6330E3}" dt="2020-05-08T06:59:31.214" v="1610" actId="11529"/>
          <ac:spMkLst>
            <pc:docMk/>
            <pc:sldMk cId="3762533352" sldId="261"/>
            <ac:spMk id="16" creationId="{726C03B5-36FF-4412-9DFC-AB7F37ACB930}"/>
          </ac:spMkLst>
        </pc:spChg>
        <pc:spChg chg="add mod">
          <ac:chgData name="Gordon Watts" userId="a0850f2b96f54c79" providerId="LiveId" clId="{2816A554-9185-4D78-B6F9-6ED38D6330E3}" dt="2020-05-08T07:00:09.554" v="1730" actId="20577"/>
          <ac:spMkLst>
            <pc:docMk/>
            <pc:sldMk cId="3762533352" sldId="261"/>
            <ac:spMk id="17" creationId="{473464F1-BB95-4FFD-A21D-D3B00E45C833}"/>
          </ac:spMkLst>
        </pc:spChg>
        <pc:spChg chg="add mod">
          <ac:chgData name="Gordon Watts" userId="a0850f2b96f54c79" providerId="LiveId" clId="{2816A554-9185-4D78-B6F9-6ED38D6330E3}" dt="2020-05-08T07:03:25.950" v="1922" actId="1076"/>
          <ac:spMkLst>
            <pc:docMk/>
            <pc:sldMk cId="3762533352" sldId="261"/>
            <ac:spMk id="18" creationId="{4A1139AA-A1C0-4A28-AB82-3AB6B4173706}"/>
          </ac:spMkLst>
        </pc:spChg>
        <pc:picChg chg="add mod">
          <ac:chgData name="Gordon Watts" userId="a0850f2b96f54c79" providerId="LiveId" clId="{2816A554-9185-4D78-B6F9-6ED38D6330E3}" dt="2020-05-08T06:57:10.673" v="1609" actId="1076"/>
          <ac:picMkLst>
            <pc:docMk/>
            <pc:sldMk cId="3762533352" sldId="261"/>
            <ac:picMk id="15" creationId="{03A77724-9229-4E80-83DF-E6334C8128E2}"/>
          </ac:picMkLst>
        </pc:picChg>
        <pc:cxnChg chg="add del mod">
          <ac:chgData name="Gordon Watts" userId="a0850f2b96f54c79" providerId="LiveId" clId="{2816A554-9185-4D78-B6F9-6ED38D6330E3}" dt="2020-05-08T06:47:01.821" v="1202" actId="21"/>
          <ac:cxnSpMkLst>
            <pc:docMk/>
            <pc:sldMk cId="3762533352" sldId="261"/>
            <ac:cxnSpMk id="4" creationId="{F70709FB-9140-4705-905C-242C502C50AD}"/>
          </ac:cxnSpMkLst>
        </pc:cxnChg>
        <pc:cxnChg chg="add del mod">
          <ac:chgData name="Gordon Watts" userId="a0850f2b96f54c79" providerId="LiveId" clId="{2816A554-9185-4D78-B6F9-6ED38D6330E3}" dt="2020-05-08T06:47:01.821" v="1202" actId="21"/>
          <ac:cxnSpMkLst>
            <pc:docMk/>
            <pc:sldMk cId="3762533352" sldId="261"/>
            <ac:cxnSpMk id="10" creationId="{5F429BB4-9147-4554-A708-8BDD2B28FA97}"/>
          </ac:cxnSpMkLst>
        </pc:cxnChg>
        <pc:cxnChg chg="add del mod">
          <ac:chgData name="Gordon Watts" userId="a0850f2b96f54c79" providerId="LiveId" clId="{2816A554-9185-4D78-B6F9-6ED38D6330E3}" dt="2020-05-08T06:47:01.821" v="1202" actId="21"/>
          <ac:cxnSpMkLst>
            <pc:docMk/>
            <pc:sldMk cId="3762533352" sldId="261"/>
            <ac:cxnSpMk id="11" creationId="{109E9A02-6B34-4E8B-BFA8-E36B1330D2A7}"/>
          </ac:cxnSpMkLst>
        </pc:cxnChg>
        <pc:cxnChg chg="add del mod">
          <ac:chgData name="Gordon Watts" userId="a0850f2b96f54c79" providerId="LiveId" clId="{2816A554-9185-4D78-B6F9-6ED38D6330E3}" dt="2020-05-08T06:47:01.821" v="1202" actId="21"/>
          <ac:cxnSpMkLst>
            <pc:docMk/>
            <pc:sldMk cId="3762533352" sldId="261"/>
            <ac:cxnSpMk id="12" creationId="{A46116D9-1813-4C1E-BE20-622F934E1816}"/>
          </ac:cxnSpMkLst>
        </pc:cxnChg>
        <pc:cxnChg chg="add del mod">
          <ac:chgData name="Gordon Watts" userId="a0850f2b96f54c79" providerId="LiveId" clId="{2816A554-9185-4D78-B6F9-6ED38D6330E3}" dt="2020-05-08T06:47:01.821" v="1202" actId="21"/>
          <ac:cxnSpMkLst>
            <pc:docMk/>
            <pc:sldMk cId="3762533352" sldId="261"/>
            <ac:cxnSpMk id="13" creationId="{B5BFFA9F-866C-4324-BB33-55DAFEDD3750}"/>
          </ac:cxnSpMkLst>
        </pc:cxnChg>
      </pc:sldChg>
      <pc:sldChg chg="addSp delSp modSp add mod">
        <pc:chgData name="Gordon Watts" userId="a0850f2b96f54c79" providerId="LiveId" clId="{2816A554-9185-4D78-B6F9-6ED38D6330E3}" dt="2020-05-08T06:48:26.554" v="1315" actId="1076"/>
        <pc:sldMkLst>
          <pc:docMk/>
          <pc:sldMk cId="2646848552" sldId="262"/>
        </pc:sldMkLst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4" creationId="{0FBEFED3-D483-42C9-947C-319A18890614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6" creationId="{03060B83-3B13-4F05-8850-5C57BEDC305F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7" creationId="{C9E64AE8-BB68-4C04-9D3E-22EFE5D3BC33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8" creationId="{D5D32678-772C-432C-9260-3954D844570C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9" creationId="{033DE40B-A246-4380-99F6-DEF430E3FAC9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10" creationId="{9E1E383B-A9ED-4579-B6EA-F159276E6806}"/>
          </ac:spMkLst>
        </pc:spChg>
        <pc:spChg chg="add">
          <ac:chgData name="Gordon Watts" userId="a0850f2b96f54c79" providerId="LiveId" clId="{2816A554-9185-4D78-B6F9-6ED38D6330E3}" dt="2020-05-08T06:47:02.984" v="1203"/>
          <ac:spMkLst>
            <pc:docMk/>
            <pc:sldMk cId="2646848552" sldId="262"/>
            <ac:spMk id="15" creationId="{87E12AF8-C35A-4887-9794-ED8F6A5F2810}"/>
          </ac:spMkLst>
        </pc:spChg>
        <pc:spChg chg="add mod">
          <ac:chgData name="Gordon Watts" userId="a0850f2b96f54c79" providerId="LiveId" clId="{2816A554-9185-4D78-B6F9-6ED38D6330E3}" dt="2020-05-08T06:48:26.554" v="1315" actId="1076"/>
          <ac:spMkLst>
            <pc:docMk/>
            <pc:sldMk cId="2646848552" sldId="262"/>
            <ac:spMk id="17" creationId="{531DEB24-4237-44A6-B6D3-D069F8C1F57F}"/>
          </ac:spMkLst>
        </pc:spChg>
        <pc:cxnChg chg="add del mod">
          <ac:chgData name="Gordon Watts" userId="a0850f2b96f54c79" providerId="LiveId" clId="{2816A554-9185-4D78-B6F9-6ED38D6330E3}" dt="2020-05-08T06:47:41.734" v="1306" actId="478"/>
          <ac:cxnSpMkLst>
            <pc:docMk/>
            <pc:sldMk cId="2646848552" sldId="262"/>
            <ac:cxnSpMk id="5" creationId="{F04A9743-2CB1-4A82-AF00-7DDD538E820B}"/>
          </ac:cxnSpMkLst>
        </pc:cxnChg>
        <pc:cxnChg chg="add">
          <ac:chgData name="Gordon Watts" userId="a0850f2b96f54c79" providerId="LiveId" clId="{2816A554-9185-4D78-B6F9-6ED38D6330E3}" dt="2020-05-08T06:47:02.984" v="1203"/>
          <ac:cxnSpMkLst>
            <pc:docMk/>
            <pc:sldMk cId="2646848552" sldId="262"/>
            <ac:cxnSpMk id="11" creationId="{22D43DD3-B524-4304-BDB7-8A3DAA087263}"/>
          </ac:cxnSpMkLst>
        </pc:cxnChg>
        <pc:cxnChg chg="add">
          <ac:chgData name="Gordon Watts" userId="a0850f2b96f54c79" providerId="LiveId" clId="{2816A554-9185-4D78-B6F9-6ED38D6330E3}" dt="2020-05-08T06:47:02.984" v="1203"/>
          <ac:cxnSpMkLst>
            <pc:docMk/>
            <pc:sldMk cId="2646848552" sldId="262"/>
            <ac:cxnSpMk id="12" creationId="{9EE23B66-4D77-4C7D-85DA-B7D39CB9E1C1}"/>
          </ac:cxnSpMkLst>
        </pc:cxnChg>
        <pc:cxnChg chg="add">
          <ac:chgData name="Gordon Watts" userId="a0850f2b96f54c79" providerId="LiveId" clId="{2816A554-9185-4D78-B6F9-6ED38D6330E3}" dt="2020-05-08T06:47:02.984" v="1203"/>
          <ac:cxnSpMkLst>
            <pc:docMk/>
            <pc:sldMk cId="2646848552" sldId="262"/>
            <ac:cxnSpMk id="13" creationId="{7FAF454D-D7BB-4D2E-B067-EB09CA839176}"/>
          </ac:cxnSpMkLst>
        </pc:cxnChg>
        <pc:cxnChg chg="add">
          <ac:chgData name="Gordon Watts" userId="a0850f2b96f54c79" providerId="LiveId" clId="{2816A554-9185-4D78-B6F9-6ED38D6330E3}" dt="2020-05-08T06:47:02.984" v="1203"/>
          <ac:cxnSpMkLst>
            <pc:docMk/>
            <pc:sldMk cId="2646848552" sldId="262"/>
            <ac:cxnSpMk id="14" creationId="{64C399BA-D543-4C8D-B23B-B8EF82C937DB}"/>
          </ac:cxnSpMkLst>
        </pc:cxnChg>
        <pc:cxnChg chg="add">
          <ac:chgData name="Gordon Watts" userId="a0850f2b96f54c79" providerId="LiveId" clId="{2816A554-9185-4D78-B6F9-6ED38D6330E3}" dt="2020-05-08T06:47:46.161" v="1307" actId="11529"/>
          <ac:cxnSpMkLst>
            <pc:docMk/>
            <pc:sldMk cId="2646848552" sldId="262"/>
            <ac:cxnSpMk id="16" creationId="{522B2CFF-F8C8-4795-AA54-FEEF90696EAC}"/>
          </ac:cxnSpMkLst>
        </pc:cxnChg>
      </pc:sldChg>
      <pc:sldChg chg="addSp delSp modSp add mod ord">
        <pc:chgData name="Gordon Watts" userId="a0850f2b96f54c79" providerId="LiveId" clId="{2816A554-9185-4D78-B6F9-6ED38D6330E3}" dt="2020-05-08T06:52:43.118" v="1363"/>
        <pc:sldMkLst>
          <pc:docMk/>
          <pc:sldMk cId="2525772159" sldId="263"/>
        </pc:sldMkLst>
        <pc:spChg chg="add mod">
          <ac:chgData name="Gordon Watts" userId="a0850f2b96f54c79" providerId="LiveId" clId="{2816A554-9185-4D78-B6F9-6ED38D6330E3}" dt="2020-05-08T06:49:31.743" v="1349" actId="1076"/>
          <ac:spMkLst>
            <pc:docMk/>
            <pc:sldMk cId="2525772159" sldId="263"/>
            <ac:spMk id="3" creationId="{10B0E04B-1337-417B-8FEB-B1C630B4E89B}"/>
          </ac:spMkLst>
        </pc:spChg>
        <pc:spChg chg="add del">
          <ac:chgData name="Gordon Watts" userId="a0850f2b96f54c79" providerId="LiveId" clId="{2816A554-9185-4D78-B6F9-6ED38D6330E3}" dt="2020-05-08T06:52:08.712" v="1352"/>
          <ac:spMkLst>
            <pc:docMk/>
            <pc:sldMk cId="2525772159" sldId="263"/>
            <ac:spMk id="6" creationId="{C5338BB5-CBC7-4150-8715-E2A7E03AE276}"/>
          </ac:spMkLst>
        </pc:spChg>
        <pc:spChg chg="add del">
          <ac:chgData name="Gordon Watts" userId="a0850f2b96f54c79" providerId="LiveId" clId="{2816A554-9185-4D78-B6F9-6ED38D6330E3}" dt="2020-05-08T06:52:13.728" v="1354"/>
          <ac:spMkLst>
            <pc:docMk/>
            <pc:sldMk cId="2525772159" sldId="263"/>
            <ac:spMk id="7" creationId="{6CF5B708-A786-4F2B-BEA0-EFBD2947047B}"/>
          </ac:spMkLst>
        </pc:spChg>
        <pc:spChg chg="add mod">
          <ac:chgData name="Gordon Watts" userId="a0850f2b96f54c79" providerId="LiveId" clId="{2816A554-9185-4D78-B6F9-6ED38D6330E3}" dt="2020-05-08T06:52:29.084" v="1361" actId="1076"/>
          <ac:spMkLst>
            <pc:docMk/>
            <pc:sldMk cId="2525772159" sldId="263"/>
            <ac:spMk id="8" creationId="{8DCFE6CF-EBC6-4F38-B2FF-3729BF895090}"/>
          </ac:spMkLst>
        </pc:spChg>
        <pc:spChg chg="add mod">
          <ac:chgData name="Gordon Watts" userId="a0850f2b96f54c79" providerId="LiveId" clId="{2816A554-9185-4D78-B6F9-6ED38D6330E3}" dt="2020-05-08T06:52:43.118" v="1363"/>
          <ac:spMkLst>
            <pc:docMk/>
            <pc:sldMk cId="2525772159" sldId="263"/>
            <ac:spMk id="9" creationId="{C0848A7F-24A7-48B4-B094-05F9B1182A8A}"/>
          </ac:spMkLst>
        </pc:spChg>
        <pc:spChg chg="del">
          <ac:chgData name="Gordon Watts" userId="a0850f2b96f54c79" providerId="LiveId" clId="{2816A554-9185-4D78-B6F9-6ED38D6330E3}" dt="2020-05-08T06:48:40.315" v="1319" actId="478"/>
          <ac:spMkLst>
            <pc:docMk/>
            <pc:sldMk cId="2525772159" sldId="263"/>
            <ac:spMk id="21" creationId="{A24945D9-0F23-4148-8E58-2DBA136D3553}"/>
          </ac:spMkLst>
        </pc:spChg>
        <pc:cxnChg chg="add">
          <ac:chgData name="Gordon Watts" userId="a0850f2b96f54c79" providerId="LiveId" clId="{2816A554-9185-4D78-B6F9-6ED38D6330E3}" dt="2020-05-08T06:49:36.806" v="1350" actId="11529"/>
          <ac:cxnSpMkLst>
            <pc:docMk/>
            <pc:sldMk cId="2525772159" sldId="263"/>
            <ac:cxnSpMk id="5" creationId="{5F6E985C-347D-42D6-8457-98DA2138A1E5}"/>
          </ac:cxnSpMkLst>
        </pc:cxnChg>
        <pc:cxnChg chg="del mod">
          <ac:chgData name="Gordon Watts" userId="a0850f2b96f54c79" providerId="LiveId" clId="{2816A554-9185-4D78-B6F9-6ED38D6330E3}" dt="2020-05-08T06:48:40.315" v="1319" actId="478"/>
          <ac:cxnSpMkLst>
            <pc:docMk/>
            <pc:sldMk cId="2525772159" sldId="263"/>
            <ac:cxnSpMk id="23" creationId="{8436F6C0-671A-4DD6-9D63-68392287B76C}"/>
          </ac:cxnSpMkLst>
        </pc:cxnChg>
      </pc:sldChg>
      <pc:sldChg chg="addSp modSp add mod ord">
        <pc:chgData name="Gordon Watts" userId="a0850f2b96f54c79" providerId="LiveId" clId="{2816A554-9185-4D78-B6F9-6ED38D6330E3}" dt="2020-05-08T06:54:00.793" v="1498" actId="313"/>
        <pc:sldMkLst>
          <pc:docMk/>
          <pc:sldMk cId="3265605640" sldId="264"/>
        </pc:sldMkLst>
        <pc:spChg chg="add mod">
          <ac:chgData name="Gordon Watts" userId="a0850f2b96f54c79" providerId="LiveId" clId="{2816A554-9185-4D78-B6F9-6ED38D6330E3}" dt="2020-05-08T06:53:51.658" v="1497" actId="14100"/>
          <ac:spMkLst>
            <pc:docMk/>
            <pc:sldMk cId="3265605640" sldId="264"/>
            <ac:spMk id="3" creationId="{9408EC73-1568-4A00-A3A0-8BB1A3C49C5D}"/>
          </ac:spMkLst>
        </pc:spChg>
        <pc:spChg chg="mod">
          <ac:chgData name="Gordon Watts" userId="a0850f2b96f54c79" providerId="LiveId" clId="{2816A554-9185-4D78-B6F9-6ED38D6330E3}" dt="2020-05-08T06:54:00.793" v="1498" actId="313"/>
          <ac:spMkLst>
            <pc:docMk/>
            <pc:sldMk cId="3265605640" sldId="264"/>
            <ac:spMk id="21" creationId="{A24945D9-0F23-4148-8E58-2DBA136D3553}"/>
          </ac:spMkLst>
        </pc:spChg>
        <pc:picChg chg="add mod">
          <ac:chgData name="Gordon Watts" userId="a0850f2b96f54c79" providerId="LiveId" clId="{2816A554-9185-4D78-B6F9-6ED38D6330E3}" dt="2020-05-08T06:53:48.537" v="1496" actId="1076"/>
          <ac:picMkLst>
            <pc:docMk/>
            <pc:sldMk cId="3265605640" sldId="264"/>
            <ac:picMk id="7" creationId="{1C07B08B-0D47-44BA-B7A9-0AF896434B32}"/>
          </ac:picMkLst>
        </pc:picChg>
        <pc:cxnChg chg="mod">
          <ac:chgData name="Gordon Watts" userId="a0850f2b96f54c79" providerId="LiveId" clId="{2816A554-9185-4D78-B6F9-6ED38D6330E3}" dt="2020-05-08T06:53:04.641" v="1367" actId="1076"/>
          <ac:cxnSpMkLst>
            <pc:docMk/>
            <pc:sldMk cId="3265605640" sldId="264"/>
            <ac:cxnSpMk id="23" creationId="{8436F6C0-671A-4DD6-9D63-68392287B76C}"/>
          </ac:cxnSpMkLst>
        </pc:cxnChg>
      </pc:sldChg>
      <pc:sldChg chg="addSp delSp modSp add mod ord">
        <pc:chgData name="Gordon Watts" userId="a0850f2b96f54c79" providerId="LiveId" clId="{2816A554-9185-4D78-B6F9-6ED38D6330E3}" dt="2020-05-08T06:56:08.455" v="1597" actId="1076"/>
        <pc:sldMkLst>
          <pc:docMk/>
          <pc:sldMk cId="2034113674" sldId="265"/>
        </pc:sldMkLst>
        <pc:spChg chg="add mod">
          <ac:chgData name="Gordon Watts" userId="a0850f2b96f54c79" providerId="LiveId" clId="{2816A554-9185-4D78-B6F9-6ED38D6330E3}" dt="2020-05-08T06:56:08.455" v="1597" actId="1076"/>
          <ac:spMkLst>
            <pc:docMk/>
            <pc:sldMk cId="2034113674" sldId="265"/>
            <ac:spMk id="3" creationId="{04A98818-15BB-4407-8992-F7D78CB6EF4B}"/>
          </ac:spMkLst>
        </pc:spChg>
        <pc:spChg chg="add mod">
          <ac:chgData name="Gordon Watts" userId="a0850f2b96f54c79" providerId="LiveId" clId="{2816A554-9185-4D78-B6F9-6ED38D6330E3}" dt="2020-05-08T06:55:32.493" v="1591" actId="14100"/>
          <ac:spMkLst>
            <pc:docMk/>
            <pc:sldMk cId="2034113674" sldId="265"/>
            <ac:spMk id="4" creationId="{66164BA7-26FC-4E78-AAD0-5C0417F1A805}"/>
          </ac:spMkLst>
        </pc:spChg>
        <pc:spChg chg="add mod">
          <ac:chgData name="Gordon Watts" userId="a0850f2b96f54c79" providerId="LiveId" clId="{2816A554-9185-4D78-B6F9-6ED38D6330E3}" dt="2020-05-08T06:55:41.845" v="1593" actId="1076"/>
          <ac:spMkLst>
            <pc:docMk/>
            <pc:sldMk cId="2034113674" sldId="265"/>
            <ac:spMk id="7" creationId="{05F4A9F2-BA80-4C49-8103-F8A5FB89347F}"/>
          </ac:spMkLst>
        </pc:spChg>
        <pc:spChg chg="add mod">
          <ac:chgData name="Gordon Watts" userId="a0850f2b96f54c79" providerId="LiveId" clId="{2816A554-9185-4D78-B6F9-6ED38D6330E3}" dt="2020-05-08T06:56:04.330" v="1596" actId="14100"/>
          <ac:spMkLst>
            <pc:docMk/>
            <pc:sldMk cId="2034113674" sldId="265"/>
            <ac:spMk id="9" creationId="{EF42DA27-42F6-424F-BC20-AC3D929729EA}"/>
          </ac:spMkLst>
        </pc:spChg>
        <pc:spChg chg="del">
          <ac:chgData name="Gordon Watts" userId="a0850f2b96f54c79" providerId="LiveId" clId="{2816A554-9185-4D78-B6F9-6ED38D6330E3}" dt="2020-05-08T06:54:16.794" v="1502" actId="478"/>
          <ac:spMkLst>
            <pc:docMk/>
            <pc:sldMk cId="2034113674" sldId="265"/>
            <ac:spMk id="21" creationId="{A24945D9-0F23-4148-8E58-2DBA136D3553}"/>
          </ac:spMkLst>
        </pc:spChg>
        <pc:cxnChg chg="del mod">
          <ac:chgData name="Gordon Watts" userId="a0850f2b96f54c79" providerId="LiveId" clId="{2816A554-9185-4D78-B6F9-6ED38D6330E3}" dt="2020-05-08T06:54:16.794" v="1502" actId="478"/>
          <ac:cxnSpMkLst>
            <pc:docMk/>
            <pc:sldMk cId="2034113674" sldId="265"/>
            <ac:cxnSpMk id="23" creationId="{8436F6C0-671A-4DD6-9D63-68392287B76C}"/>
          </ac:cxnSpMkLst>
        </pc:cxnChg>
      </pc:sldChg>
      <pc:sldChg chg="addSp delSp modSp new mod">
        <pc:chgData name="Gordon Watts" userId="a0850f2b96f54c79" providerId="LiveId" clId="{2816A554-9185-4D78-B6F9-6ED38D6330E3}" dt="2020-05-08T07:03:29.847" v="1923"/>
        <pc:sldMkLst>
          <pc:docMk/>
          <pc:sldMk cId="2998785715" sldId="266"/>
        </pc:sldMkLst>
        <pc:spChg chg="mod">
          <ac:chgData name="Gordon Watts" userId="a0850f2b96f54c79" providerId="LiveId" clId="{2816A554-9185-4D78-B6F9-6ED38D6330E3}" dt="2020-05-08T07:01:08.776" v="1755" actId="20577"/>
          <ac:spMkLst>
            <pc:docMk/>
            <pc:sldMk cId="2998785715" sldId="266"/>
            <ac:spMk id="2" creationId="{C9817E12-F158-4EA1-8A02-8DB5633BBE22}"/>
          </ac:spMkLst>
        </pc:spChg>
        <pc:spChg chg="add mod">
          <ac:chgData name="Gordon Watts" userId="a0850f2b96f54c79" providerId="LiveId" clId="{2816A554-9185-4D78-B6F9-6ED38D6330E3}" dt="2020-05-08T07:02:00.542" v="1762" actId="1076"/>
          <ac:spMkLst>
            <pc:docMk/>
            <pc:sldMk cId="2998785715" sldId="266"/>
            <ac:spMk id="5" creationId="{F6964C37-E972-4314-9420-4417F63057A4}"/>
          </ac:spMkLst>
        </pc:spChg>
        <pc:spChg chg="add mod">
          <ac:chgData name="Gordon Watts" userId="a0850f2b96f54c79" providerId="LiveId" clId="{2816A554-9185-4D78-B6F9-6ED38D6330E3}" dt="2020-05-08T07:02:46.905" v="1912" actId="2711"/>
          <ac:spMkLst>
            <pc:docMk/>
            <pc:sldMk cId="2998785715" sldId="266"/>
            <ac:spMk id="6" creationId="{CB111344-FC18-4361-9D08-0D48686292DA}"/>
          </ac:spMkLst>
        </pc:spChg>
        <pc:spChg chg="add">
          <ac:chgData name="Gordon Watts" userId="a0850f2b96f54c79" providerId="LiveId" clId="{2816A554-9185-4D78-B6F9-6ED38D6330E3}" dt="2020-05-08T07:03:29.847" v="1923"/>
          <ac:spMkLst>
            <pc:docMk/>
            <pc:sldMk cId="2998785715" sldId="266"/>
            <ac:spMk id="7" creationId="{51ECABC0-71DD-4E4B-A698-755ED5422B70}"/>
          </ac:spMkLst>
        </pc:spChg>
        <pc:picChg chg="add del mod">
          <ac:chgData name="Gordon Watts" userId="a0850f2b96f54c79" providerId="LiveId" clId="{2816A554-9185-4D78-B6F9-6ED38D6330E3}" dt="2020-05-08T07:01:37.366" v="1756" actId="478"/>
          <ac:picMkLst>
            <pc:docMk/>
            <pc:sldMk cId="2998785715" sldId="266"/>
            <ac:picMk id="3" creationId="{BC54F1E6-CA5F-4F30-AB92-CD155B5F9EE8}"/>
          </ac:picMkLst>
        </pc:picChg>
        <pc:picChg chg="add mod">
          <ac:chgData name="Gordon Watts" userId="a0850f2b96f54c79" providerId="LiveId" clId="{2816A554-9185-4D78-B6F9-6ED38D6330E3}" dt="2020-05-08T07:01:49.532" v="1759" actId="1076"/>
          <ac:picMkLst>
            <pc:docMk/>
            <pc:sldMk cId="2998785715" sldId="266"/>
            <ac:picMk id="4" creationId="{51F4B97E-09CA-49B0-B1CE-0DEE23B889DA}"/>
          </ac:picMkLst>
        </pc:picChg>
      </pc:sldChg>
      <pc:sldChg chg="addSp modSp new mod">
        <pc:chgData name="Gordon Watts" userId="a0850f2b96f54c79" providerId="LiveId" clId="{2816A554-9185-4D78-B6F9-6ED38D6330E3}" dt="2020-05-08T07:05:53.534" v="2220"/>
        <pc:sldMkLst>
          <pc:docMk/>
          <pc:sldMk cId="740142991" sldId="267"/>
        </pc:sldMkLst>
        <pc:spChg chg="mod">
          <ac:chgData name="Gordon Watts" userId="a0850f2b96f54c79" providerId="LiveId" clId="{2816A554-9185-4D78-B6F9-6ED38D6330E3}" dt="2020-05-08T07:03:46.493" v="1940" actId="20577"/>
          <ac:spMkLst>
            <pc:docMk/>
            <pc:sldMk cId="740142991" sldId="267"/>
            <ac:spMk id="2" creationId="{CF629B62-4E12-45AE-ABAA-DCE919C0B8CB}"/>
          </ac:spMkLst>
        </pc:spChg>
        <pc:spChg chg="add mod">
          <ac:chgData name="Gordon Watts" userId="a0850f2b96f54c79" providerId="LiveId" clId="{2816A554-9185-4D78-B6F9-6ED38D6330E3}" dt="2020-05-08T07:04:28.566" v="2002" actId="1076"/>
          <ac:spMkLst>
            <pc:docMk/>
            <pc:sldMk cId="740142991" sldId="267"/>
            <ac:spMk id="4" creationId="{A2EC093B-98D2-449F-A91B-518C307A9E7C}"/>
          </ac:spMkLst>
        </pc:spChg>
        <pc:spChg chg="add mod">
          <ac:chgData name="Gordon Watts" userId="a0850f2b96f54c79" providerId="LiveId" clId="{2816A554-9185-4D78-B6F9-6ED38D6330E3}" dt="2020-05-08T07:05:45.078" v="2219" actId="20577"/>
          <ac:spMkLst>
            <pc:docMk/>
            <pc:sldMk cId="740142991" sldId="267"/>
            <ac:spMk id="5" creationId="{06AEFC11-85A7-40CB-866C-274969B3F19F}"/>
          </ac:spMkLst>
        </pc:spChg>
        <pc:spChg chg="add">
          <ac:chgData name="Gordon Watts" userId="a0850f2b96f54c79" providerId="LiveId" clId="{2816A554-9185-4D78-B6F9-6ED38D6330E3}" dt="2020-05-08T07:05:53.534" v="2220"/>
          <ac:spMkLst>
            <pc:docMk/>
            <pc:sldMk cId="740142991" sldId="267"/>
            <ac:spMk id="6" creationId="{05E9A3ED-42FA-4C9A-9438-8D4CC93F2111}"/>
          </ac:spMkLst>
        </pc:spChg>
        <pc:picChg chg="add mod">
          <ac:chgData name="Gordon Watts" userId="a0850f2b96f54c79" providerId="LiveId" clId="{2816A554-9185-4D78-B6F9-6ED38D6330E3}" dt="2020-05-08T07:04:15.359" v="1943" actId="1076"/>
          <ac:picMkLst>
            <pc:docMk/>
            <pc:sldMk cId="740142991" sldId="267"/>
            <ac:picMk id="3" creationId="{5B56CD63-B7F7-4C1E-9DB2-6FE76B52C4D9}"/>
          </ac:picMkLst>
        </pc:picChg>
      </pc:sldChg>
      <pc:sldChg chg="addSp modSp new mod">
        <pc:chgData name="Gordon Watts" userId="a0850f2b96f54c79" providerId="LiveId" clId="{2816A554-9185-4D78-B6F9-6ED38D6330E3}" dt="2020-05-08T07:11:07.927" v="3012" actId="20577"/>
        <pc:sldMkLst>
          <pc:docMk/>
          <pc:sldMk cId="3441538163" sldId="268"/>
        </pc:sldMkLst>
        <pc:spChg chg="mod">
          <ac:chgData name="Gordon Watts" userId="a0850f2b96f54c79" providerId="LiveId" clId="{2816A554-9185-4D78-B6F9-6ED38D6330E3}" dt="2020-05-08T07:07:04.318" v="2378" actId="20577"/>
          <ac:spMkLst>
            <pc:docMk/>
            <pc:sldMk cId="3441538163" sldId="268"/>
            <ac:spMk id="2" creationId="{FC47D6AA-3E75-4256-99D4-6756B9D1977E}"/>
          </ac:spMkLst>
        </pc:spChg>
        <pc:spChg chg="add mod">
          <ac:chgData name="Gordon Watts" userId="a0850f2b96f54c79" providerId="LiveId" clId="{2816A554-9185-4D78-B6F9-6ED38D6330E3}" dt="2020-05-08T07:07:20.116" v="2408" actId="20577"/>
          <ac:spMkLst>
            <pc:docMk/>
            <pc:sldMk cId="3441538163" sldId="268"/>
            <ac:spMk id="3" creationId="{C6AE36D3-4F09-45E3-9B5A-AAAED4620817}"/>
          </ac:spMkLst>
        </pc:spChg>
        <pc:spChg chg="add mod">
          <ac:chgData name="Gordon Watts" userId="a0850f2b96f54c79" providerId="LiveId" clId="{2816A554-9185-4D78-B6F9-6ED38D6330E3}" dt="2020-05-08T07:09:49.298" v="2808" actId="20577"/>
          <ac:spMkLst>
            <pc:docMk/>
            <pc:sldMk cId="3441538163" sldId="268"/>
            <ac:spMk id="4" creationId="{0A1B1256-DD58-4317-91A9-71E3AAE9565F}"/>
          </ac:spMkLst>
        </pc:spChg>
        <pc:spChg chg="add mod">
          <ac:chgData name="Gordon Watts" userId="a0850f2b96f54c79" providerId="LiveId" clId="{2816A554-9185-4D78-B6F9-6ED38D6330E3}" dt="2020-05-08T07:10:06.156" v="2853" actId="1076"/>
          <ac:spMkLst>
            <pc:docMk/>
            <pc:sldMk cId="3441538163" sldId="268"/>
            <ac:spMk id="5" creationId="{9F4A2628-8A1F-44CE-A1CA-0318AD825FD5}"/>
          </ac:spMkLst>
        </pc:spChg>
        <pc:spChg chg="add mod">
          <ac:chgData name="Gordon Watts" userId="a0850f2b96f54c79" providerId="LiveId" clId="{2816A554-9185-4D78-B6F9-6ED38D6330E3}" dt="2020-05-08T07:10:19.332" v="2873" actId="20577"/>
          <ac:spMkLst>
            <pc:docMk/>
            <pc:sldMk cId="3441538163" sldId="268"/>
            <ac:spMk id="6" creationId="{CA2349D3-AABD-45DB-9D7B-25A77EAFC349}"/>
          </ac:spMkLst>
        </pc:spChg>
        <pc:spChg chg="add mod">
          <ac:chgData name="Gordon Watts" userId="a0850f2b96f54c79" providerId="LiveId" clId="{2816A554-9185-4D78-B6F9-6ED38D6330E3}" dt="2020-05-08T07:11:07.927" v="3012" actId="20577"/>
          <ac:spMkLst>
            <pc:docMk/>
            <pc:sldMk cId="3441538163" sldId="268"/>
            <ac:spMk id="7" creationId="{93AD99C5-A6C6-4164-A007-16D854191B2C}"/>
          </ac:spMkLst>
        </pc:spChg>
      </pc:sldChg>
      <pc:sldChg chg="addSp delSp modSp new mod">
        <pc:chgData name="Gordon Watts" userId="a0850f2b96f54c79" providerId="LiveId" clId="{2816A554-9185-4D78-B6F9-6ED38D6330E3}" dt="2020-05-08T07:26:09.908" v="4240" actId="1076"/>
        <pc:sldMkLst>
          <pc:docMk/>
          <pc:sldMk cId="4241551670" sldId="269"/>
        </pc:sldMkLst>
        <pc:spChg chg="mod">
          <ac:chgData name="Gordon Watts" userId="a0850f2b96f54c79" providerId="LiveId" clId="{2816A554-9185-4D78-B6F9-6ED38D6330E3}" dt="2020-05-08T07:13:32.749" v="3072" actId="20577"/>
          <ac:spMkLst>
            <pc:docMk/>
            <pc:sldMk cId="4241551670" sldId="269"/>
            <ac:spMk id="2" creationId="{FDEF90DF-DB5B-4812-9BC9-0E71F142228B}"/>
          </ac:spMkLst>
        </pc:spChg>
        <pc:spChg chg="add del mod">
          <ac:chgData name="Gordon Watts" userId="a0850f2b96f54c79" providerId="LiveId" clId="{2816A554-9185-4D78-B6F9-6ED38D6330E3}" dt="2020-05-08T07:12:38.921" v="3054" actId="478"/>
          <ac:spMkLst>
            <pc:docMk/>
            <pc:sldMk cId="4241551670" sldId="269"/>
            <ac:spMk id="3" creationId="{70975C89-6E9D-4272-B795-7982BC189D34}"/>
          </ac:spMkLst>
        </pc:spChg>
        <pc:spChg chg="add del mod">
          <ac:chgData name="Gordon Watts" userId="a0850f2b96f54c79" providerId="LiveId" clId="{2816A554-9185-4D78-B6F9-6ED38D6330E3}" dt="2020-05-08T07:12:46.337" v="3057" actId="478"/>
          <ac:spMkLst>
            <pc:docMk/>
            <pc:sldMk cId="4241551670" sldId="269"/>
            <ac:spMk id="4" creationId="{4AE18686-E030-48A3-B2B2-6C00775164BF}"/>
          </ac:spMkLst>
        </pc:spChg>
        <pc:spChg chg="add del">
          <ac:chgData name="Gordon Watts" userId="a0850f2b96f54c79" providerId="LiveId" clId="{2816A554-9185-4D78-B6F9-6ED38D6330E3}" dt="2020-05-08T07:12:52.941" v="3061"/>
          <ac:spMkLst>
            <pc:docMk/>
            <pc:sldMk cId="4241551670" sldId="269"/>
            <ac:spMk id="5" creationId="{42ABFE5A-A2EA-489A-8914-FED94AF3F913}"/>
          </ac:spMkLst>
        </pc:spChg>
        <pc:spChg chg="add del">
          <ac:chgData name="Gordon Watts" userId="a0850f2b96f54c79" providerId="LiveId" clId="{2816A554-9185-4D78-B6F9-6ED38D6330E3}" dt="2020-05-08T07:12:56.050" v="3063" actId="478"/>
          <ac:spMkLst>
            <pc:docMk/>
            <pc:sldMk cId="4241551670" sldId="269"/>
            <ac:spMk id="6" creationId="{E4700950-0EEC-4551-8F82-A1CE14E3A0AB}"/>
          </ac:spMkLst>
        </pc:spChg>
        <pc:spChg chg="add mod">
          <ac:chgData name="Gordon Watts" userId="a0850f2b96f54c79" providerId="LiveId" clId="{2816A554-9185-4D78-B6F9-6ED38D6330E3}" dt="2020-05-08T07:15:26.009" v="3488" actId="1076"/>
          <ac:spMkLst>
            <pc:docMk/>
            <pc:sldMk cId="4241551670" sldId="269"/>
            <ac:spMk id="9" creationId="{D312BD69-6018-4B20-BE23-014889FA9BC4}"/>
          </ac:spMkLst>
        </pc:spChg>
        <pc:spChg chg="add mod">
          <ac:chgData name="Gordon Watts" userId="a0850f2b96f54c79" providerId="LiveId" clId="{2816A554-9185-4D78-B6F9-6ED38D6330E3}" dt="2020-05-08T07:26:09.908" v="4240" actId="1076"/>
          <ac:spMkLst>
            <pc:docMk/>
            <pc:sldMk cId="4241551670" sldId="269"/>
            <ac:spMk id="17" creationId="{9EA07D31-FB12-4DFF-9C9B-BB0D7F31FC5A}"/>
          </ac:spMkLst>
        </pc:spChg>
        <pc:picChg chg="add mod">
          <ac:chgData name="Gordon Watts" userId="a0850f2b96f54c79" providerId="LiveId" clId="{2816A554-9185-4D78-B6F9-6ED38D6330E3}" dt="2020-05-08T07:13:30.054" v="3070" actId="1076"/>
          <ac:picMkLst>
            <pc:docMk/>
            <pc:sldMk cId="4241551670" sldId="269"/>
            <ac:picMk id="7" creationId="{B9CED951-042F-4005-AC25-7429CD340B07}"/>
          </ac:picMkLst>
        </pc:picChg>
        <pc:picChg chg="add mod">
          <ac:chgData name="Gordon Watts" userId="a0850f2b96f54c79" providerId="LiveId" clId="{2816A554-9185-4D78-B6F9-6ED38D6330E3}" dt="2020-05-08T07:13:27.601" v="3069" actId="1076"/>
          <ac:picMkLst>
            <pc:docMk/>
            <pc:sldMk cId="4241551670" sldId="269"/>
            <ac:picMk id="8" creationId="{8C65FB31-2FC6-4BA9-A1EE-697E64905081}"/>
          </ac:picMkLst>
        </pc:picChg>
        <pc:picChg chg="add mod">
          <ac:chgData name="Gordon Watts" userId="a0850f2b96f54c79" providerId="LiveId" clId="{2816A554-9185-4D78-B6F9-6ED38D6330E3}" dt="2020-05-08T07:14:45.847" v="3361" actId="1076"/>
          <ac:picMkLst>
            <pc:docMk/>
            <pc:sldMk cId="4241551670" sldId="269"/>
            <ac:picMk id="10" creationId="{1EB8E092-6F45-4EB6-A79B-208CD49F2BDD}"/>
          </ac:picMkLst>
        </pc:picChg>
        <pc:cxnChg chg="add mod">
          <ac:chgData name="Gordon Watts" userId="a0850f2b96f54c79" providerId="LiveId" clId="{2816A554-9185-4D78-B6F9-6ED38D6330E3}" dt="2020-05-08T07:14:54.676" v="3364" actId="14100"/>
          <ac:cxnSpMkLst>
            <pc:docMk/>
            <pc:sldMk cId="4241551670" sldId="269"/>
            <ac:cxnSpMk id="12" creationId="{F20A33E5-0612-42D4-A112-A784F88FAEE6}"/>
          </ac:cxnSpMkLst>
        </pc:cxnChg>
      </pc:sldChg>
      <pc:sldChg chg="addSp modSp new mod">
        <pc:chgData name="Gordon Watts" userId="a0850f2b96f54c79" providerId="LiveId" clId="{2816A554-9185-4D78-B6F9-6ED38D6330E3}" dt="2020-05-08T07:51:08.208" v="6187" actId="5793"/>
        <pc:sldMkLst>
          <pc:docMk/>
          <pc:sldMk cId="3862407028" sldId="270"/>
        </pc:sldMkLst>
        <pc:spChg chg="mod">
          <ac:chgData name="Gordon Watts" userId="a0850f2b96f54c79" providerId="LiveId" clId="{2816A554-9185-4D78-B6F9-6ED38D6330E3}" dt="2020-05-08T07:16:00.351" v="3535" actId="5793"/>
          <ac:spMkLst>
            <pc:docMk/>
            <pc:sldMk cId="3862407028" sldId="270"/>
            <ac:spMk id="2" creationId="{231874CF-C8AC-41AF-8A8C-076DE59D7FCF}"/>
          </ac:spMkLst>
        </pc:spChg>
        <pc:spChg chg="add mod">
          <ac:chgData name="Gordon Watts" userId="a0850f2b96f54c79" providerId="LiveId" clId="{2816A554-9185-4D78-B6F9-6ED38D6330E3}" dt="2020-05-08T07:24:44.932" v="4147" actId="5793"/>
          <ac:spMkLst>
            <pc:docMk/>
            <pc:sldMk cId="3862407028" sldId="270"/>
            <ac:spMk id="3" creationId="{BF23097C-D6C3-4C9F-85C5-5DB74F205AC2}"/>
          </ac:spMkLst>
        </pc:spChg>
        <pc:spChg chg="add mod">
          <ac:chgData name="Gordon Watts" userId="a0850f2b96f54c79" providerId="LiveId" clId="{2816A554-9185-4D78-B6F9-6ED38D6330E3}" dt="2020-05-08T07:51:08.208" v="6187" actId="5793"/>
          <ac:spMkLst>
            <pc:docMk/>
            <pc:sldMk cId="3862407028" sldId="270"/>
            <ac:spMk id="4" creationId="{E088FCDA-3BE9-4FB8-91E6-DA1D0F1754B9}"/>
          </ac:spMkLst>
        </pc:spChg>
      </pc:sldChg>
      <pc:sldChg chg="addSp modSp new mod">
        <pc:chgData name="Gordon Watts" userId="a0850f2b96f54c79" providerId="LiveId" clId="{2816A554-9185-4D78-B6F9-6ED38D6330E3}" dt="2020-05-08T07:26:22.425" v="4241"/>
        <pc:sldMkLst>
          <pc:docMk/>
          <pc:sldMk cId="350963446" sldId="271"/>
        </pc:sldMkLst>
        <pc:spChg chg="mod">
          <ac:chgData name="Gordon Watts" userId="a0850f2b96f54c79" providerId="LiveId" clId="{2816A554-9185-4D78-B6F9-6ED38D6330E3}" dt="2020-05-08T07:16:16.020" v="3548" actId="20577"/>
          <ac:spMkLst>
            <pc:docMk/>
            <pc:sldMk cId="350963446" sldId="271"/>
            <ac:spMk id="2" creationId="{1CB03FCA-977C-4A63-9505-FE14F69D3BCE}"/>
          </ac:spMkLst>
        </pc:spChg>
        <pc:spChg chg="add mod">
          <ac:chgData name="Gordon Watts" userId="a0850f2b96f54c79" providerId="LiveId" clId="{2816A554-9185-4D78-B6F9-6ED38D6330E3}" dt="2020-05-08T07:17:19.010" v="3628" actId="1076"/>
          <ac:spMkLst>
            <pc:docMk/>
            <pc:sldMk cId="350963446" sldId="271"/>
            <ac:spMk id="5" creationId="{8BF1BF58-B12C-4DE8-848C-22E058705B1A}"/>
          </ac:spMkLst>
        </pc:spChg>
        <pc:spChg chg="add mod">
          <ac:chgData name="Gordon Watts" userId="a0850f2b96f54c79" providerId="LiveId" clId="{2816A554-9185-4D78-B6F9-6ED38D6330E3}" dt="2020-05-08T07:17:49.609" v="3752" actId="14100"/>
          <ac:spMkLst>
            <pc:docMk/>
            <pc:sldMk cId="350963446" sldId="271"/>
            <ac:spMk id="6" creationId="{02B5D39A-6CCC-4D4B-8F9B-D7D9B1D26915}"/>
          </ac:spMkLst>
        </pc:spChg>
        <pc:spChg chg="add">
          <ac:chgData name="Gordon Watts" userId="a0850f2b96f54c79" providerId="LiveId" clId="{2816A554-9185-4D78-B6F9-6ED38D6330E3}" dt="2020-05-08T07:26:22.425" v="4241"/>
          <ac:spMkLst>
            <pc:docMk/>
            <pc:sldMk cId="350963446" sldId="271"/>
            <ac:spMk id="7" creationId="{95BDB985-CD42-449D-835A-43EDB9B7B0B9}"/>
          </ac:spMkLst>
        </pc:spChg>
        <pc:picChg chg="add mod">
          <ac:chgData name="Gordon Watts" userId="a0850f2b96f54c79" providerId="LiveId" clId="{2816A554-9185-4D78-B6F9-6ED38D6330E3}" dt="2020-05-08T07:16:36.230" v="3550" actId="1076"/>
          <ac:picMkLst>
            <pc:docMk/>
            <pc:sldMk cId="350963446" sldId="271"/>
            <ac:picMk id="3" creationId="{BD5D486E-CF2E-4FE6-B41E-C1052CAAE880}"/>
          </ac:picMkLst>
        </pc:picChg>
        <pc:picChg chg="add mod">
          <ac:chgData name="Gordon Watts" userId="a0850f2b96f54c79" providerId="LiveId" clId="{2816A554-9185-4D78-B6F9-6ED38D6330E3}" dt="2020-05-08T07:16:49.250" v="3554" actId="1076"/>
          <ac:picMkLst>
            <pc:docMk/>
            <pc:sldMk cId="350963446" sldId="271"/>
            <ac:picMk id="4" creationId="{0FC0A968-656B-44F5-B6B3-8A283E5EC4BC}"/>
          </ac:picMkLst>
        </pc:picChg>
      </pc:sldChg>
      <pc:sldChg chg="addSp modSp new mod">
        <pc:chgData name="Gordon Watts" userId="a0850f2b96f54c79" providerId="LiveId" clId="{2816A554-9185-4D78-B6F9-6ED38D6330E3}" dt="2020-05-08T07:23:52.001" v="4081" actId="1076"/>
        <pc:sldMkLst>
          <pc:docMk/>
          <pc:sldMk cId="3797424033" sldId="272"/>
        </pc:sldMkLst>
        <pc:spChg chg="mod">
          <ac:chgData name="Gordon Watts" userId="a0850f2b96f54c79" providerId="LiveId" clId="{2816A554-9185-4D78-B6F9-6ED38D6330E3}" dt="2020-05-08T07:19:05.237" v="3768" actId="20577"/>
          <ac:spMkLst>
            <pc:docMk/>
            <pc:sldMk cId="3797424033" sldId="272"/>
            <ac:spMk id="2" creationId="{F3BD1E24-EB76-401D-8BF7-F393F6D6D565}"/>
          </ac:spMkLst>
        </pc:spChg>
        <pc:spChg chg="add mod">
          <ac:chgData name="Gordon Watts" userId="a0850f2b96f54c79" providerId="LiveId" clId="{2816A554-9185-4D78-B6F9-6ED38D6330E3}" dt="2020-05-08T07:19:20.047" v="3779" actId="20577"/>
          <ac:spMkLst>
            <pc:docMk/>
            <pc:sldMk cId="3797424033" sldId="272"/>
            <ac:spMk id="3" creationId="{08B5A7AA-64E4-4AC4-B35F-E12788632A4C}"/>
          </ac:spMkLst>
        </pc:spChg>
        <pc:picChg chg="add mod">
          <ac:chgData name="Gordon Watts" userId="a0850f2b96f54c79" providerId="LiveId" clId="{2816A554-9185-4D78-B6F9-6ED38D6330E3}" dt="2020-05-08T07:23:52.001" v="4081" actId="1076"/>
          <ac:picMkLst>
            <pc:docMk/>
            <pc:sldMk cId="3797424033" sldId="272"/>
            <ac:picMk id="4" creationId="{857869DD-40DD-40B1-8E2A-AF4C2F9299AF}"/>
          </ac:picMkLst>
        </pc:picChg>
      </pc:sldChg>
      <pc:sldChg chg="addSp modSp new mod">
        <pc:chgData name="Gordon Watts" userId="a0850f2b96f54c79" providerId="LiveId" clId="{2816A554-9185-4D78-B6F9-6ED38D6330E3}" dt="2020-05-08T07:26:35.651" v="4250" actId="20577"/>
        <pc:sldMkLst>
          <pc:docMk/>
          <pc:sldMk cId="1730492172" sldId="273"/>
        </pc:sldMkLst>
        <pc:spChg chg="mod">
          <ac:chgData name="Gordon Watts" userId="a0850f2b96f54c79" providerId="LiveId" clId="{2816A554-9185-4D78-B6F9-6ED38D6330E3}" dt="2020-05-08T07:20:12.185" v="3805" actId="20577"/>
          <ac:spMkLst>
            <pc:docMk/>
            <pc:sldMk cId="1730492172" sldId="273"/>
            <ac:spMk id="2" creationId="{8528F3FB-F6C6-4985-9F27-5365EB50919E}"/>
          </ac:spMkLst>
        </pc:spChg>
        <pc:spChg chg="add mod">
          <ac:chgData name="Gordon Watts" userId="a0850f2b96f54c79" providerId="LiveId" clId="{2816A554-9185-4D78-B6F9-6ED38D6330E3}" dt="2020-05-08T07:21:50.098" v="3906" actId="2711"/>
          <ac:spMkLst>
            <pc:docMk/>
            <pc:sldMk cId="1730492172" sldId="273"/>
            <ac:spMk id="5" creationId="{E36698A0-5C73-44DE-9311-B9C52C4D4D6A}"/>
          </ac:spMkLst>
        </pc:spChg>
        <pc:spChg chg="add mod">
          <ac:chgData name="Gordon Watts" userId="a0850f2b96f54c79" providerId="LiveId" clId="{2816A554-9185-4D78-B6F9-6ED38D6330E3}" dt="2020-05-08T07:22:13.194" v="3965" actId="20577"/>
          <ac:spMkLst>
            <pc:docMk/>
            <pc:sldMk cId="1730492172" sldId="273"/>
            <ac:spMk id="8" creationId="{25EAF4BD-D594-42BE-B1D7-5D027F6F6A3E}"/>
          </ac:spMkLst>
        </pc:spChg>
        <pc:spChg chg="add mod">
          <ac:chgData name="Gordon Watts" userId="a0850f2b96f54c79" providerId="LiveId" clId="{2816A554-9185-4D78-B6F9-6ED38D6330E3}" dt="2020-05-08T07:26:35.651" v="4250" actId="20577"/>
          <ac:spMkLst>
            <pc:docMk/>
            <pc:sldMk cId="1730492172" sldId="273"/>
            <ac:spMk id="9" creationId="{4E0F2104-270E-4170-B355-AAFF809533B0}"/>
          </ac:spMkLst>
        </pc:spChg>
        <pc:picChg chg="add mod">
          <ac:chgData name="Gordon Watts" userId="a0850f2b96f54c79" providerId="LiveId" clId="{2816A554-9185-4D78-B6F9-6ED38D6330E3}" dt="2020-05-08T07:20:51.847" v="3809" actId="1076"/>
          <ac:picMkLst>
            <pc:docMk/>
            <pc:sldMk cId="1730492172" sldId="273"/>
            <ac:picMk id="3" creationId="{A70BF3CC-C31F-4546-8EB8-3A9BE495BFAD}"/>
          </ac:picMkLst>
        </pc:picChg>
        <pc:picChg chg="add mod">
          <ac:chgData name="Gordon Watts" userId="a0850f2b96f54c79" providerId="LiveId" clId="{2816A554-9185-4D78-B6F9-6ED38D6330E3}" dt="2020-05-08T07:21:04.433" v="3813" actId="1076"/>
          <ac:picMkLst>
            <pc:docMk/>
            <pc:sldMk cId="1730492172" sldId="273"/>
            <ac:picMk id="4" creationId="{FF7BCD26-9A56-47B3-8026-9F74FFA63130}"/>
          </ac:picMkLst>
        </pc:picChg>
        <pc:cxnChg chg="add">
          <ac:chgData name="Gordon Watts" userId="a0850f2b96f54c79" providerId="LiveId" clId="{2816A554-9185-4D78-B6F9-6ED38D6330E3}" dt="2020-05-08T07:21:54.675" v="3907" actId="11529"/>
          <ac:cxnSpMkLst>
            <pc:docMk/>
            <pc:sldMk cId="1730492172" sldId="273"/>
            <ac:cxnSpMk id="7" creationId="{E2A6F67A-EFD2-4E0A-BF20-8F7CE20C97BD}"/>
          </ac:cxnSpMkLst>
        </pc:cxnChg>
      </pc:sldChg>
      <pc:sldChg chg="addSp modSp new mod">
        <pc:chgData name="Gordon Watts" userId="a0850f2b96f54c79" providerId="LiveId" clId="{2816A554-9185-4D78-B6F9-6ED38D6330E3}" dt="2020-05-08T07:41:40.250" v="5030" actId="20577"/>
        <pc:sldMkLst>
          <pc:docMk/>
          <pc:sldMk cId="567364603" sldId="274"/>
        </pc:sldMkLst>
        <pc:spChg chg="mod">
          <ac:chgData name="Gordon Watts" userId="a0850f2b96f54c79" providerId="LiveId" clId="{2816A554-9185-4D78-B6F9-6ED38D6330E3}" dt="2020-05-08T07:25:26.195" v="4169" actId="20577"/>
          <ac:spMkLst>
            <pc:docMk/>
            <pc:sldMk cId="567364603" sldId="274"/>
            <ac:spMk id="2" creationId="{897B1B47-97EC-461C-8D1F-593DD2416ADB}"/>
          </ac:spMkLst>
        </pc:spChg>
        <pc:spChg chg="add mod">
          <ac:chgData name="Gordon Watts" userId="a0850f2b96f54c79" providerId="LiveId" clId="{2816A554-9185-4D78-B6F9-6ED38D6330E3}" dt="2020-05-08T07:26:43.499" v="4251" actId="33524"/>
          <ac:spMkLst>
            <pc:docMk/>
            <pc:sldMk cId="567364603" sldId="274"/>
            <ac:spMk id="4" creationId="{5262137C-EFC2-4CFD-BD95-88A56D28255A}"/>
          </ac:spMkLst>
        </pc:spChg>
        <pc:spChg chg="add mod">
          <ac:chgData name="Gordon Watts" userId="a0850f2b96f54c79" providerId="LiveId" clId="{2816A554-9185-4D78-B6F9-6ED38D6330E3}" dt="2020-05-08T07:25:48.067" v="4230" actId="20577"/>
          <ac:spMkLst>
            <pc:docMk/>
            <pc:sldMk cId="567364603" sldId="274"/>
            <ac:spMk id="5" creationId="{3793116D-D06C-477D-95F4-B9F7258BD1E6}"/>
          </ac:spMkLst>
        </pc:spChg>
        <pc:spChg chg="add mod">
          <ac:chgData name="Gordon Watts" userId="a0850f2b96f54c79" providerId="LiveId" clId="{2816A554-9185-4D78-B6F9-6ED38D6330E3}" dt="2020-05-08T07:41:40.250" v="5030" actId="20577"/>
          <ac:spMkLst>
            <pc:docMk/>
            <pc:sldMk cId="567364603" sldId="274"/>
            <ac:spMk id="6" creationId="{FC537F65-1708-4154-849F-DB40B117C1E1}"/>
          </ac:spMkLst>
        </pc:spChg>
        <pc:picChg chg="add mod">
          <ac:chgData name="Gordon Watts" userId="a0850f2b96f54c79" providerId="LiveId" clId="{2816A554-9185-4D78-B6F9-6ED38D6330E3}" dt="2020-05-08T07:25:22.816" v="4150" actId="1076"/>
          <ac:picMkLst>
            <pc:docMk/>
            <pc:sldMk cId="567364603" sldId="274"/>
            <ac:picMk id="3" creationId="{9E297BE2-7341-4A00-82F3-6334B5314EC3}"/>
          </ac:picMkLst>
        </pc:picChg>
      </pc:sldChg>
      <pc:sldChg chg="addSp modSp new mod">
        <pc:chgData name="Gordon Watts" userId="a0850f2b96f54c79" providerId="LiveId" clId="{2816A554-9185-4D78-B6F9-6ED38D6330E3}" dt="2020-05-08T07:41:46.397" v="5031"/>
        <pc:sldMkLst>
          <pc:docMk/>
          <pc:sldMk cId="3043498788" sldId="275"/>
        </pc:sldMkLst>
        <pc:spChg chg="mod">
          <ac:chgData name="Gordon Watts" userId="a0850f2b96f54c79" providerId="LiveId" clId="{2816A554-9185-4D78-B6F9-6ED38D6330E3}" dt="2020-05-08T07:28:34.881" v="4264"/>
          <ac:spMkLst>
            <pc:docMk/>
            <pc:sldMk cId="3043498788" sldId="275"/>
            <ac:spMk id="2" creationId="{095BB874-56A7-46AA-A6EA-1D5AF205C734}"/>
          </ac:spMkLst>
        </pc:spChg>
        <pc:spChg chg="add">
          <ac:chgData name="Gordon Watts" userId="a0850f2b96f54c79" providerId="LiveId" clId="{2816A554-9185-4D78-B6F9-6ED38D6330E3}" dt="2020-05-08T07:28:26.707" v="4263" actId="11529"/>
          <ac:spMkLst>
            <pc:docMk/>
            <pc:sldMk cId="3043498788" sldId="275"/>
            <ac:spMk id="4" creationId="{C1DE3E1F-4A38-4364-A487-89655829F397}"/>
          </ac:spMkLst>
        </pc:spChg>
        <pc:spChg chg="add mod">
          <ac:chgData name="Gordon Watts" userId="a0850f2b96f54c79" providerId="LiveId" clId="{2816A554-9185-4D78-B6F9-6ED38D6330E3}" dt="2020-05-08T07:28:43.917" v="4275" actId="1076"/>
          <ac:spMkLst>
            <pc:docMk/>
            <pc:sldMk cId="3043498788" sldId="275"/>
            <ac:spMk id="5" creationId="{C6BCC828-8214-456D-A622-3C0950FA8778}"/>
          </ac:spMkLst>
        </pc:spChg>
        <pc:spChg chg="add mod">
          <ac:chgData name="Gordon Watts" userId="a0850f2b96f54c79" providerId="LiveId" clId="{2816A554-9185-4D78-B6F9-6ED38D6330E3}" dt="2020-05-08T07:30:25.840" v="4450" actId="1076"/>
          <ac:spMkLst>
            <pc:docMk/>
            <pc:sldMk cId="3043498788" sldId="275"/>
            <ac:spMk id="6" creationId="{4BD40AE9-C06D-4A4C-8A30-FE13FF5AD451}"/>
          </ac:spMkLst>
        </pc:spChg>
        <pc:spChg chg="add mod">
          <ac:chgData name="Gordon Watts" userId="a0850f2b96f54c79" providerId="LiveId" clId="{2816A554-9185-4D78-B6F9-6ED38D6330E3}" dt="2020-05-08T07:29:48.400" v="4397" actId="1076"/>
          <ac:spMkLst>
            <pc:docMk/>
            <pc:sldMk cId="3043498788" sldId="275"/>
            <ac:spMk id="7" creationId="{580B5F41-198C-499A-8EF1-6A36E64978BB}"/>
          </ac:spMkLst>
        </pc:spChg>
        <pc:spChg chg="add mod">
          <ac:chgData name="Gordon Watts" userId="a0850f2b96f54c79" providerId="LiveId" clId="{2816A554-9185-4D78-B6F9-6ED38D6330E3}" dt="2020-05-08T07:30:46.287" v="4493" actId="14100"/>
          <ac:spMkLst>
            <pc:docMk/>
            <pc:sldMk cId="3043498788" sldId="275"/>
            <ac:spMk id="10" creationId="{900901F2-4D81-4090-81A7-2A6ED17274B5}"/>
          </ac:spMkLst>
        </pc:spChg>
        <pc:spChg chg="add mod">
          <ac:chgData name="Gordon Watts" userId="a0850f2b96f54c79" providerId="LiveId" clId="{2816A554-9185-4D78-B6F9-6ED38D6330E3}" dt="2020-05-08T07:31:12.757" v="4538" actId="5793"/>
          <ac:spMkLst>
            <pc:docMk/>
            <pc:sldMk cId="3043498788" sldId="275"/>
            <ac:spMk id="15" creationId="{1874002B-4263-48A7-ABB2-EAFF36FCA8FD}"/>
          </ac:spMkLst>
        </pc:spChg>
        <pc:spChg chg="add">
          <ac:chgData name="Gordon Watts" userId="a0850f2b96f54c79" providerId="LiveId" clId="{2816A554-9185-4D78-B6F9-6ED38D6330E3}" dt="2020-05-08T07:41:46.397" v="5031"/>
          <ac:spMkLst>
            <pc:docMk/>
            <pc:sldMk cId="3043498788" sldId="275"/>
            <ac:spMk id="18" creationId="{5B248864-36D0-4D9E-B0B9-323F240AD759}"/>
          </ac:spMkLst>
        </pc:spChg>
        <pc:picChg chg="add mod">
          <ac:chgData name="Gordon Watts" userId="a0850f2b96f54c79" providerId="LiveId" clId="{2816A554-9185-4D78-B6F9-6ED38D6330E3}" dt="2020-05-08T07:28:20.532" v="4262" actId="1076"/>
          <ac:picMkLst>
            <pc:docMk/>
            <pc:sldMk cId="3043498788" sldId="275"/>
            <ac:picMk id="3" creationId="{DEA64C46-D47E-455B-B672-B9334CA98B23}"/>
          </ac:picMkLst>
        </pc:picChg>
        <pc:cxnChg chg="add">
          <ac:chgData name="Gordon Watts" userId="a0850f2b96f54c79" providerId="LiveId" clId="{2816A554-9185-4D78-B6F9-6ED38D6330E3}" dt="2020-05-08T07:29:55.039" v="4398" actId="11529"/>
          <ac:cxnSpMkLst>
            <pc:docMk/>
            <pc:sldMk cId="3043498788" sldId="275"/>
            <ac:cxnSpMk id="9" creationId="{1ADC600D-B2C2-4721-B0C2-DB1676D9B0D5}"/>
          </ac:cxnSpMkLst>
        </pc:cxnChg>
        <pc:cxnChg chg="add">
          <ac:chgData name="Gordon Watts" userId="a0850f2b96f54c79" providerId="LiveId" clId="{2816A554-9185-4D78-B6F9-6ED38D6330E3}" dt="2020-05-08T07:30:31.631" v="4451" actId="11529"/>
          <ac:cxnSpMkLst>
            <pc:docMk/>
            <pc:sldMk cId="3043498788" sldId="275"/>
            <ac:cxnSpMk id="12" creationId="{5A9315E8-1B34-48A4-8F58-BA493C8583C0}"/>
          </ac:cxnSpMkLst>
        </pc:cxnChg>
        <pc:cxnChg chg="add">
          <ac:chgData name="Gordon Watts" userId="a0850f2b96f54c79" providerId="LiveId" clId="{2816A554-9185-4D78-B6F9-6ED38D6330E3}" dt="2020-05-08T07:30:53.313" v="4494" actId="11529"/>
          <ac:cxnSpMkLst>
            <pc:docMk/>
            <pc:sldMk cId="3043498788" sldId="275"/>
            <ac:cxnSpMk id="14" creationId="{A41EEC09-D556-4641-A8D6-8EE43075EC17}"/>
          </ac:cxnSpMkLst>
        </pc:cxnChg>
        <pc:cxnChg chg="add">
          <ac:chgData name="Gordon Watts" userId="a0850f2b96f54c79" providerId="LiveId" clId="{2816A554-9185-4D78-B6F9-6ED38D6330E3}" dt="2020-05-08T07:31:18.678" v="4539" actId="11529"/>
          <ac:cxnSpMkLst>
            <pc:docMk/>
            <pc:sldMk cId="3043498788" sldId="275"/>
            <ac:cxnSpMk id="17" creationId="{0FC897C4-D1BD-4288-9788-8F6E0755678E}"/>
          </ac:cxnSpMkLst>
        </pc:cxnChg>
      </pc:sldChg>
      <pc:sldChg chg="addSp modSp new mod">
        <pc:chgData name="Gordon Watts" userId="a0850f2b96f54c79" providerId="LiveId" clId="{2816A554-9185-4D78-B6F9-6ED38D6330E3}" dt="2020-05-08T07:41:47.927" v="5032"/>
        <pc:sldMkLst>
          <pc:docMk/>
          <pc:sldMk cId="3968566590" sldId="276"/>
        </pc:sldMkLst>
        <pc:spChg chg="mod">
          <ac:chgData name="Gordon Watts" userId="a0850f2b96f54c79" providerId="LiveId" clId="{2816A554-9185-4D78-B6F9-6ED38D6330E3}" dt="2020-05-08T07:31:25.874" v="4559" actId="20577"/>
          <ac:spMkLst>
            <pc:docMk/>
            <pc:sldMk cId="3968566590" sldId="276"/>
            <ac:spMk id="2" creationId="{4057601F-B37E-4623-A305-4500B1A2F03C}"/>
          </ac:spMkLst>
        </pc:spChg>
        <pc:spChg chg="add mod">
          <ac:chgData name="Gordon Watts" userId="a0850f2b96f54c79" providerId="LiveId" clId="{2816A554-9185-4D78-B6F9-6ED38D6330E3}" dt="2020-05-08T07:32:23.969" v="4642" actId="1076"/>
          <ac:spMkLst>
            <pc:docMk/>
            <pc:sldMk cId="3968566590" sldId="276"/>
            <ac:spMk id="4" creationId="{28F79B78-B6BA-4603-A5FA-736C94EFA158}"/>
          </ac:spMkLst>
        </pc:spChg>
        <pc:spChg chg="add">
          <ac:chgData name="Gordon Watts" userId="a0850f2b96f54c79" providerId="LiveId" clId="{2816A554-9185-4D78-B6F9-6ED38D6330E3}" dt="2020-05-08T07:41:47.927" v="5032"/>
          <ac:spMkLst>
            <pc:docMk/>
            <pc:sldMk cId="3968566590" sldId="276"/>
            <ac:spMk id="5" creationId="{6F53FB80-2D56-4F4C-8685-949303A2FD18}"/>
          </ac:spMkLst>
        </pc:spChg>
        <pc:picChg chg="add mod">
          <ac:chgData name="Gordon Watts" userId="a0850f2b96f54c79" providerId="LiveId" clId="{2816A554-9185-4D78-B6F9-6ED38D6330E3}" dt="2020-05-08T07:31:52.253" v="4563" actId="1076"/>
          <ac:picMkLst>
            <pc:docMk/>
            <pc:sldMk cId="3968566590" sldId="276"/>
            <ac:picMk id="3" creationId="{9E3CC9C6-8330-4840-A246-DDF65AF9A667}"/>
          </ac:picMkLst>
        </pc:picChg>
      </pc:sldChg>
      <pc:sldChg chg="addSp modSp new mod">
        <pc:chgData name="Gordon Watts" userId="a0850f2b96f54c79" providerId="LiveId" clId="{2816A554-9185-4D78-B6F9-6ED38D6330E3}" dt="2020-05-08T07:41:48.804" v="5033"/>
        <pc:sldMkLst>
          <pc:docMk/>
          <pc:sldMk cId="3653685110" sldId="277"/>
        </pc:sldMkLst>
        <pc:spChg chg="mod">
          <ac:chgData name="Gordon Watts" userId="a0850f2b96f54c79" providerId="LiveId" clId="{2816A554-9185-4D78-B6F9-6ED38D6330E3}" dt="2020-05-08T07:32:34.519" v="4662" actId="20577"/>
          <ac:spMkLst>
            <pc:docMk/>
            <pc:sldMk cId="3653685110" sldId="277"/>
            <ac:spMk id="2" creationId="{6F1378F9-A0B0-4878-AAE8-943BA7196BC6}"/>
          </ac:spMkLst>
        </pc:spChg>
        <pc:spChg chg="add mod">
          <ac:chgData name="Gordon Watts" userId="a0850f2b96f54c79" providerId="LiveId" clId="{2816A554-9185-4D78-B6F9-6ED38D6330E3}" dt="2020-05-08T07:33:20.354" v="4689" actId="1076"/>
          <ac:spMkLst>
            <pc:docMk/>
            <pc:sldMk cId="3653685110" sldId="277"/>
            <ac:spMk id="5" creationId="{654DB917-B358-4574-A24D-25A479A429BF}"/>
          </ac:spMkLst>
        </pc:spChg>
        <pc:spChg chg="add">
          <ac:chgData name="Gordon Watts" userId="a0850f2b96f54c79" providerId="LiveId" clId="{2816A554-9185-4D78-B6F9-6ED38D6330E3}" dt="2020-05-08T07:41:48.804" v="5033"/>
          <ac:spMkLst>
            <pc:docMk/>
            <pc:sldMk cId="3653685110" sldId="277"/>
            <ac:spMk id="6" creationId="{6B3BF431-3D8D-420A-BC0F-38A4424A0241}"/>
          </ac:spMkLst>
        </pc:spChg>
        <pc:picChg chg="add mod">
          <ac:chgData name="Gordon Watts" userId="a0850f2b96f54c79" providerId="LiveId" clId="{2816A554-9185-4D78-B6F9-6ED38D6330E3}" dt="2020-05-08T07:32:58.950" v="4664" actId="1076"/>
          <ac:picMkLst>
            <pc:docMk/>
            <pc:sldMk cId="3653685110" sldId="277"/>
            <ac:picMk id="3" creationId="{92A9E286-DFB8-47A6-98DD-C3CF9C105378}"/>
          </ac:picMkLst>
        </pc:picChg>
        <pc:picChg chg="add mod">
          <ac:chgData name="Gordon Watts" userId="a0850f2b96f54c79" providerId="LiveId" clId="{2816A554-9185-4D78-B6F9-6ED38D6330E3}" dt="2020-05-08T07:33:10.438" v="4666" actId="1076"/>
          <ac:picMkLst>
            <pc:docMk/>
            <pc:sldMk cId="3653685110" sldId="277"/>
            <ac:picMk id="4" creationId="{9241FBAB-D23B-4629-9919-41BCC459887E}"/>
          </ac:picMkLst>
        </pc:picChg>
      </pc:sldChg>
      <pc:sldChg chg="addSp modSp add mod">
        <pc:chgData name="Gordon Watts" userId="a0850f2b96f54c79" providerId="LiveId" clId="{2816A554-9185-4D78-B6F9-6ED38D6330E3}" dt="2020-05-08T07:41:49.524" v="5034"/>
        <pc:sldMkLst>
          <pc:docMk/>
          <pc:sldMk cId="3183344924" sldId="278"/>
        </pc:sldMkLst>
        <pc:spChg chg="add mod">
          <ac:chgData name="Gordon Watts" userId="a0850f2b96f54c79" providerId="LiveId" clId="{2816A554-9185-4D78-B6F9-6ED38D6330E3}" dt="2020-05-08T07:33:34.644" v="4692" actId="207"/>
          <ac:spMkLst>
            <pc:docMk/>
            <pc:sldMk cId="3183344924" sldId="278"/>
            <ac:spMk id="6" creationId="{EC74F4B4-17C9-45E2-9DC4-047D4B9D2541}"/>
          </ac:spMkLst>
        </pc:spChg>
        <pc:spChg chg="add mod">
          <ac:chgData name="Gordon Watts" userId="a0850f2b96f54c79" providerId="LiveId" clId="{2816A554-9185-4D78-B6F9-6ED38D6330E3}" dt="2020-05-08T07:33:42.513" v="4735" actId="5793"/>
          <ac:spMkLst>
            <pc:docMk/>
            <pc:sldMk cId="3183344924" sldId="278"/>
            <ac:spMk id="7" creationId="{BBE993D3-2B1C-4ADF-98F8-FA7714BDE323}"/>
          </ac:spMkLst>
        </pc:spChg>
        <pc:spChg chg="add mod">
          <ac:chgData name="Gordon Watts" userId="a0850f2b96f54c79" providerId="LiveId" clId="{2816A554-9185-4D78-B6F9-6ED38D6330E3}" dt="2020-05-08T07:34:08.990" v="4794" actId="1076"/>
          <ac:spMkLst>
            <pc:docMk/>
            <pc:sldMk cId="3183344924" sldId="278"/>
            <ac:spMk id="10" creationId="{FA8C769B-213D-4BED-846B-4D01803CF98D}"/>
          </ac:spMkLst>
        </pc:spChg>
        <pc:spChg chg="add">
          <ac:chgData name="Gordon Watts" userId="a0850f2b96f54c79" providerId="LiveId" clId="{2816A554-9185-4D78-B6F9-6ED38D6330E3}" dt="2020-05-08T07:41:49.524" v="5034"/>
          <ac:spMkLst>
            <pc:docMk/>
            <pc:sldMk cId="3183344924" sldId="278"/>
            <ac:spMk id="11" creationId="{C9F8354C-F9E9-491D-92A4-BE42BEE05D3B}"/>
          </ac:spMkLst>
        </pc:spChg>
        <pc:cxnChg chg="add">
          <ac:chgData name="Gordon Watts" userId="a0850f2b96f54c79" providerId="LiveId" clId="{2816A554-9185-4D78-B6F9-6ED38D6330E3}" dt="2020-05-08T07:33:48.315" v="4736" actId="11529"/>
          <ac:cxnSpMkLst>
            <pc:docMk/>
            <pc:sldMk cId="3183344924" sldId="278"/>
            <ac:cxnSpMk id="9" creationId="{AC5557D8-A674-4085-B3F0-5C35287C8C2F}"/>
          </ac:cxnSpMkLst>
        </pc:cxnChg>
      </pc:sldChg>
      <pc:sldChg chg="addSp modSp new mod">
        <pc:chgData name="Gordon Watts" userId="a0850f2b96f54c79" providerId="LiveId" clId="{2816A554-9185-4D78-B6F9-6ED38D6330E3}" dt="2020-05-08T07:34:56.442" v="4831" actId="1076"/>
        <pc:sldMkLst>
          <pc:docMk/>
          <pc:sldMk cId="1014338074" sldId="279"/>
        </pc:sldMkLst>
        <pc:spChg chg="mod">
          <ac:chgData name="Gordon Watts" userId="a0850f2b96f54c79" providerId="LiveId" clId="{2816A554-9185-4D78-B6F9-6ED38D6330E3}" dt="2020-05-08T07:34:30.008" v="4818" actId="20577"/>
          <ac:spMkLst>
            <pc:docMk/>
            <pc:sldMk cId="1014338074" sldId="279"/>
            <ac:spMk id="2" creationId="{17BDF7E9-EE2A-44DB-949E-5ACED1BA1292}"/>
          </ac:spMkLst>
        </pc:spChg>
        <pc:spChg chg="add mod">
          <ac:chgData name="Gordon Watts" userId="a0850f2b96f54c79" providerId="LiveId" clId="{2816A554-9185-4D78-B6F9-6ED38D6330E3}" dt="2020-05-08T07:34:39.527" v="4829" actId="20577"/>
          <ac:spMkLst>
            <pc:docMk/>
            <pc:sldMk cId="1014338074" sldId="279"/>
            <ac:spMk id="3" creationId="{6C8C502D-C4C8-41BE-90AB-D52F8F444F50}"/>
          </ac:spMkLst>
        </pc:spChg>
        <pc:picChg chg="add mod">
          <ac:chgData name="Gordon Watts" userId="a0850f2b96f54c79" providerId="LiveId" clId="{2816A554-9185-4D78-B6F9-6ED38D6330E3}" dt="2020-05-08T07:34:56.442" v="4831" actId="1076"/>
          <ac:picMkLst>
            <pc:docMk/>
            <pc:sldMk cId="1014338074" sldId="279"/>
            <ac:picMk id="14338" creationId="{DC5BCCFC-4E4B-4090-9BB4-9618458440E7}"/>
          </ac:picMkLst>
        </pc:picChg>
      </pc:sldChg>
      <pc:sldChg chg="addSp delSp modSp new mod">
        <pc:chgData name="Gordon Watts" userId="a0850f2b96f54c79" providerId="LiveId" clId="{2816A554-9185-4D78-B6F9-6ED38D6330E3}" dt="2020-05-08T07:39:11.148" v="5002" actId="20577"/>
        <pc:sldMkLst>
          <pc:docMk/>
          <pc:sldMk cId="4249105531" sldId="280"/>
        </pc:sldMkLst>
        <pc:spChg chg="mod">
          <ac:chgData name="Gordon Watts" userId="a0850f2b96f54c79" providerId="LiveId" clId="{2816A554-9185-4D78-B6F9-6ED38D6330E3}" dt="2020-05-08T07:35:17.641" v="4847" actId="20577"/>
          <ac:spMkLst>
            <pc:docMk/>
            <pc:sldMk cId="4249105531" sldId="280"/>
            <ac:spMk id="2" creationId="{FCF12AEA-F79F-41A6-8560-7FC1167AB3E7}"/>
          </ac:spMkLst>
        </pc:spChg>
        <pc:spChg chg="add mod">
          <ac:chgData name="Gordon Watts" userId="a0850f2b96f54c79" providerId="LiveId" clId="{2816A554-9185-4D78-B6F9-6ED38D6330E3}" dt="2020-05-08T07:35:48.453" v="4860" actId="1076"/>
          <ac:spMkLst>
            <pc:docMk/>
            <pc:sldMk cId="4249105531" sldId="280"/>
            <ac:spMk id="3" creationId="{7626A89D-1A19-44F6-95AC-88EB9C9557FF}"/>
          </ac:spMkLst>
        </pc:spChg>
        <pc:spChg chg="add mod">
          <ac:chgData name="Gordon Watts" userId="a0850f2b96f54c79" providerId="LiveId" clId="{2816A554-9185-4D78-B6F9-6ED38D6330E3}" dt="2020-05-08T07:37:24.389" v="4911" actId="1076"/>
          <ac:spMkLst>
            <pc:docMk/>
            <pc:sldMk cId="4249105531" sldId="280"/>
            <ac:spMk id="4" creationId="{3D494CCB-E0D3-442F-8D96-2DC2BE1C2F60}"/>
          </ac:spMkLst>
        </pc:spChg>
        <pc:spChg chg="add mod">
          <ac:chgData name="Gordon Watts" userId="a0850f2b96f54c79" providerId="LiveId" clId="{2816A554-9185-4D78-B6F9-6ED38D6330E3}" dt="2020-05-08T07:37:33.534" v="4913" actId="207"/>
          <ac:spMkLst>
            <pc:docMk/>
            <pc:sldMk cId="4249105531" sldId="280"/>
            <ac:spMk id="5" creationId="{C06F7CFD-1377-4AE0-9061-FC98DEF66959}"/>
          </ac:spMkLst>
        </pc:spChg>
        <pc:spChg chg="add mod">
          <ac:chgData name="Gordon Watts" userId="a0850f2b96f54c79" providerId="LiveId" clId="{2816A554-9185-4D78-B6F9-6ED38D6330E3}" dt="2020-05-08T07:38:11.141" v="4927" actId="207"/>
          <ac:spMkLst>
            <pc:docMk/>
            <pc:sldMk cId="4249105531" sldId="280"/>
            <ac:spMk id="6" creationId="{ABBBAE23-5C86-43FD-9EE1-B8890F5581BD}"/>
          </ac:spMkLst>
        </pc:spChg>
        <pc:spChg chg="add mod">
          <ac:chgData name="Gordon Watts" userId="a0850f2b96f54c79" providerId="LiveId" clId="{2816A554-9185-4D78-B6F9-6ED38D6330E3}" dt="2020-05-08T07:37:39.569" v="4916" actId="14100"/>
          <ac:spMkLst>
            <pc:docMk/>
            <pc:sldMk cId="4249105531" sldId="280"/>
            <ac:spMk id="7" creationId="{7C5766AF-BF4E-4557-ABBE-8D2714DF262E}"/>
          </ac:spMkLst>
        </pc:spChg>
        <pc:spChg chg="add mod">
          <ac:chgData name="Gordon Watts" userId="a0850f2b96f54c79" providerId="LiveId" clId="{2816A554-9185-4D78-B6F9-6ED38D6330E3}" dt="2020-05-08T07:37:58.394" v="4924" actId="14100"/>
          <ac:spMkLst>
            <pc:docMk/>
            <pc:sldMk cId="4249105531" sldId="280"/>
            <ac:spMk id="8" creationId="{057CC58E-AB0C-47AA-807C-D9BE7A02D419}"/>
          </ac:spMkLst>
        </pc:spChg>
        <pc:spChg chg="add mod">
          <ac:chgData name="Gordon Watts" userId="a0850f2b96f54c79" providerId="LiveId" clId="{2816A554-9185-4D78-B6F9-6ED38D6330E3}" dt="2020-05-08T07:39:11.148" v="5002" actId="20577"/>
          <ac:spMkLst>
            <pc:docMk/>
            <pc:sldMk cId="4249105531" sldId="280"/>
            <ac:spMk id="9" creationId="{6F1BCBEB-437D-4254-8FCF-64D1B5A07E6F}"/>
          </ac:spMkLst>
        </pc:spChg>
        <pc:spChg chg="add mod">
          <ac:chgData name="Gordon Watts" userId="a0850f2b96f54c79" providerId="LiveId" clId="{2816A554-9185-4D78-B6F9-6ED38D6330E3}" dt="2020-05-08T07:39:06.287" v="4986" actId="207"/>
          <ac:spMkLst>
            <pc:docMk/>
            <pc:sldMk cId="4249105531" sldId="280"/>
            <ac:spMk id="16" creationId="{09892FEE-FDBB-48CB-B89E-554EC92582D5}"/>
          </ac:spMkLst>
        </pc:spChg>
        <pc:spChg chg="add del">
          <ac:chgData name="Gordon Watts" userId="a0850f2b96f54c79" providerId="LiveId" clId="{2816A554-9185-4D78-B6F9-6ED38D6330E3}" dt="2020-05-08T07:39:00.079" v="4984"/>
          <ac:spMkLst>
            <pc:docMk/>
            <pc:sldMk cId="4249105531" sldId="280"/>
            <ac:spMk id="21" creationId="{4EA0FFC5-2684-4D66-B050-A10DCCE5C18B}"/>
          </ac:spMkLst>
        </pc:spChg>
        <pc:picChg chg="add mod">
          <ac:chgData name="Gordon Watts" userId="a0850f2b96f54c79" providerId="LiveId" clId="{2816A554-9185-4D78-B6F9-6ED38D6330E3}" dt="2020-05-08T07:35:39.550" v="4850" actId="1076"/>
          <ac:picMkLst>
            <pc:docMk/>
            <pc:sldMk cId="4249105531" sldId="280"/>
            <ac:picMk id="16386" creationId="{3C290DF0-4F0A-4A43-9CE3-7C839C7BF193}"/>
          </ac:picMkLst>
        </pc:picChg>
        <pc:cxnChg chg="add mod">
          <ac:chgData name="Gordon Watts" userId="a0850f2b96f54c79" providerId="LiveId" clId="{2816A554-9185-4D78-B6F9-6ED38D6330E3}" dt="2020-05-08T07:39:11.148" v="5002" actId="20577"/>
          <ac:cxnSpMkLst>
            <pc:docMk/>
            <pc:sldMk cId="4249105531" sldId="280"/>
            <ac:cxnSpMk id="11" creationId="{A3477BCB-9CFB-47C3-BCD6-087AF0D879D5}"/>
          </ac:cxnSpMkLst>
        </pc:cxnChg>
        <pc:cxnChg chg="add mod">
          <ac:chgData name="Gordon Watts" userId="a0850f2b96f54c79" providerId="LiveId" clId="{2816A554-9185-4D78-B6F9-6ED38D6330E3}" dt="2020-05-08T07:39:11.148" v="5002" actId="20577"/>
          <ac:cxnSpMkLst>
            <pc:docMk/>
            <pc:sldMk cId="4249105531" sldId="280"/>
            <ac:cxnSpMk id="13" creationId="{56AE7D82-CE36-4831-8E06-69F753290059}"/>
          </ac:cxnSpMkLst>
        </pc:cxnChg>
        <pc:cxnChg chg="add mod">
          <ac:chgData name="Gordon Watts" userId="a0850f2b96f54c79" providerId="LiveId" clId="{2816A554-9185-4D78-B6F9-6ED38D6330E3}" dt="2020-05-08T07:39:11.148" v="5002" actId="20577"/>
          <ac:cxnSpMkLst>
            <pc:docMk/>
            <pc:sldMk cId="4249105531" sldId="280"/>
            <ac:cxnSpMk id="15" creationId="{DAB12C7F-13F7-4761-AB05-0F4B49918621}"/>
          </ac:cxnSpMkLst>
        </pc:cxnChg>
        <pc:cxnChg chg="add mod">
          <ac:chgData name="Gordon Watts" userId="a0850f2b96f54c79" providerId="LiveId" clId="{2816A554-9185-4D78-B6F9-6ED38D6330E3}" dt="2020-05-08T07:39:02.586" v="4985" actId="113"/>
          <ac:cxnSpMkLst>
            <pc:docMk/>
            <pc:sldMk cId="4249105531" sldId="280"/>
            <ac:cxnSpMk id="18" creationId="{7C985369-8504-4297-8F7E-4F4664E861C4}"/>
          </ac:cxnSpMkLst>
        </pc:cxnChg>
      </pc:sldChg>
      <pc:sldChg chg="addSp delSp modSp new mod">
        <pc:chgData name="Gordon Watts" userId="a0850f2b96f54c79" providerId="LiveId" clId="{2816A554-9185-4D78-B6F9-6ED38D6330E3}" dt="2020-05-08T07:45:14.523" v="5510" actId="21"/>
        <pc:sldMkLst>
          <pc:docMk/>
          <pc:sldMk cId="3628030946" sldId="281"/>
        </pc:sldMkLst>
        <pc:spChg chg="mod">
          <ac:chgData name="Gordon Watts" userId="a0850f2b96f54c79" providerId="LiveId" clId="{2816A554-9185-4D78-B6F9-6ED38D6330E3}" dt="2020-05-08T07:41:07.381" v="5020" actId="5793"/>
          <ac:spMkLst>
            <pc:docMk/>
            <pc:sldMk cId="3628030946" sldId="281"/>
            <ac:spMk id="2" creationId="{31100C16-2357-479B-9724-42ADF10401BF}"/>
          </ac:spMkLst>
        </pc:spChg>
        <pc:spChg chg="add mod">
          <ac:chgData name="Gordon Watts" userId="a0850f2b96f54c79" providerId="LiveId" clId="{2816A554-9185-4D78-B6F9-6ED38D6330E3}" dt="2020-05-08T07:44:07.713" v="5240" actId="20577"/>
          <ac:spMkLst>
            <pc:docMk/>
            <pc:sldMk cId="3628030946" sldId="281"/>
            <ac:spMk id="7" creationId="{B6F6AD6E-9A99-4A3F-B3A7-0D861E33E439}"/>
          </ac:spMkLst>
        </pc:spChg>
        <pc:spChg chg="add mod">
          <ac:chgData name="Gordon Watts" userId="a0850f2b96f54c79" providerId="LiveId" clId="{2816A554-9185-4D78-B6F9-6ED38D6330E3}" dt="2020-05-08T07:44:50.642" v="5395" actId="20577"/>
          <ac:spMkLst>
            <pc:docMk/>
            <pc:sldMk cId="3628030946" sldId="281"/>
            <ac:spMk id="8" creationId="{D5CD690C-9BE8-4096-B5F3-000BA963C38D}"/>
          </ac:spMkLst>
        </pc:spChg>
        <pc:spChg chg="add del mod">
          <ac:chgData name="Gordon Watts" userId="a0850f2b96f54c79" providerId="LiveId" clId="{2816A554-9185-4D78-B6F9-6ED38D6330E3}" dt="2020-05-08T07:45:14.523" v="5510" actId="21"/>
          <ac:spMkLst>
            <pc:docMk/>
            <pc:sldMk cId="3628030946" sldId="281"/>
            <ac:spMk id="9" creationId="{57D82491-373B-4AFF-B9BB-F65D38A69294}"/>
          </ac:spMkLst>
        </pc:spChg>
        <pc:picChg chg="add del mod">
          <ac:chgData name="Gordon Watts" userId="a0850f2b96f54c79" providerId="LiveId" clId="{2816A554-9185-4D78-B6F9-6ED38D6330E3}" dt="2020-05-08T07:42:15.327" v="5040" actId="478"/>
          <ac:picMkLst>
            <pc:docMk/>
            <pc:sldMk cId="3628030946" sldId="281"/>
            <ac:picMk id="3" creationId="{E954429F-FF1E-41B4-9819-30491636C3ED}"/>
          </ac:picMkLst>
        </pc:picChg>
        <pc:picChg chg="add mod">
          <ac:chgData name="Gordon Watts" userId="a0850f2b96f54c79" providerId="LiveId" clId="{2816A554-9185-4D78-B6F9-6ED38D6330E3}" dt="2020-05-08T07:42:43.470" v="5044" actId="14100"/>
          <ac:picMkLst>
            <pc:docMk/>
            <pc:sldMk cId="3628030946" sldId="281"/>
            <ac:picMk id="4" creationId="{EFB07A5B-2C3B-4D38-9958-5A9EA52ED8CD}"/>
          </ac:picMkLst>
        </pc:picChg>
        <pc:picChg chg="add mod">
          <ac:chgData name="Gordon Watts" userId="a0850f2b96f54c79" providerId="LiveId" clId="{2816A554-9185-4D78-B6F9-6ED38D6330E3}" dt="2020-05-08T07:43:02.212" v="5047" actId="14100"/>
          <ac:picMkLst>
            <pc:docMk/>
            <pc:sldMk cId="3628030946" sldId="281"/>
            <ac:picMk id="5" creationId="{5845F330-D1D8-4409-A7CB-0B32D624AEC3}"/>
          </ac:picMkLst>
        </pc:picChg>
        <pc:picChg chg="add mod">
          <ac:chgData name="Gordon Watts" userId="a0850f2b96f54c79" providerId="LiveId" clId="{2816A554-9185-4D78-B6F9-6ED38D6330E3}" dt="2020-05-08T07:43:20.377" v="5049" actId="1076"/>
          <ac:picMkLst>
            <pc:docMk/>
            <pc:sldMk cId="3628030946" sldId="281"/>
            <ac:picMk id="6" creationId="{3793076C-99C2-4708-B6A9-1ABE293D9E73}"/>
          </ac:picMkLst>
        </pc:picChg>
      </pc:sldChg>
      <pc:sldChg chg="addSp modSp new mod">
        <pc:chgData name="Gordon Watts" userId="a0850f2b96f54c79" providerId="LiveId" clId="{2816A554-9185-4D78-B6F9-6ED38D6330E3}" dt="2020-05-08T07:54:08.339" v="6803" actId="20577"/>
        <pc:sldMkLst>
          <pc:docMk/>
          <pc:sldMk cId="2914619507" sldId="282"/>
        </pc:sldMkLst>
        <pc:spChg chg="mod">
          <ac:chgData name="Gordon Watts" userId="a0850f2b96f54c79" providerId="LiveId" clId="{2816A554-9185-4D78-B6F9-6ED38D6330E3}" dt="2020-05-08T07:45:21.219" v="5534" actId="20577"/>
          <ac:spMkLst>
            <pc:docMk/>
            <pc:sldMk cId="2914619507" sldId="282"/>
            <ac:spMk id="2" creationId="{1B30005E-42A4-4CC8-97AE-B91F3A6B6692}"/>
          </ac:spMkLst>
        </pc:spChg>
        <pc:spChg chg="add mod">
          <ac:chgData name="Gordon Watts" userId="a0850f2b96f54c79" providerId="LiveId" clId="{2816A554-9185-4D78-B6F9-6ED38D6330E3}" dt="2020-05-08T07:54:08.339" v="6803" actId="20577"/>
          <ac:spMkLst>
            <pc:docMk/>
            <pc:sldMk cId="2914619507" sldId="282"/>
            <ac:spMk id="3" creationId="{BE7D18D6-76D7-4DF4-A22C-D0CD7CD1ECC5}"/>
          </ac:spMkLst>
        </pc:spChg>
        <pc:picChg chg="add mod">
          <ac:chgData name="Gordon Watts" userId="a0850f2b96f54c79" providerId="LiveId" clId="{2816A554-9185-4D78-B6F9-6ED38D6330E3}" dt="2020-05-08T07:52:43.285" v="6528" actId="14100"/>
          <ac:picMkLst>
            <pc:docMk/>
            <pc:sldMk cId="2914619507" sldId="282"/>
            <ac:picMk id="17410" creationId="{CF5888DB-73EC-4F2C-AFED-1C07004BD328}"/>
          </ac:picMkLst>
        </pc:picChg>
        <pc:picChg chg="add mod">
          <ac:chgData name="Gordon Watts" userId="a0850f2b96f54c79" providerId="LiveId" clId="{2816A554-9185-4D78-B6F9-6ED38D6330E3}" dt="2020-05-08T07:52:46.375" v="6529" actId="14100"/>
          <ac:picMkLst>
            <pc:docMk/>
            <pc:sldMk cId="2914619507" sldId="282"/>
            <ac:picMk id="17412" creationId="{ED7E0671-D6AA-45D3-9FDF-DDFD608336DE}"/>
          </ac:picMkLst>
        </pc:picChg>
      </pc:sldChg>
      <pc:sldChg chg="new del">
        <pc:chgData name="Gordon Watts" userId="a0850f2b96f54c79" providerId="LiveId" clId="{2816A554-9185-4D78-B6F9-6ED38D6330E3}" dt="2020-05-08T07:41:56.905" v="5036" actId="47"/>
        <pc:sldMkLst>
          <pc:docMk/>
          <pc:sldMk cId="3142641166" sldId="28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0902C-BC04-4DBA-B867-6A0F5DFB94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EEA9B-C111-499F-9D94-0AC21077B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11002-8C29-43C9-BA0D-DD6DFF406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4685D-6720-4323-967E-46CBA587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B8CB0-1197-4E79-A03E-4530080C3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7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EC50-685B-4E6D-9031-811A6ACF4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D4B338-8887-4BB1-A3F3-4800E2F13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C2F46-EC91-41CB-A939-BCEBFBB81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EE45F-5043-479F-956D-D003EA206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6FC33-CF19-41EB-A679-44E92A8F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C0737B-1DD0-4CB5-B006-18C259A32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CF5530-FD9D-4654-8729-F74CDAE49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2F744-DDD0-439B-8C4E-E529A3DF8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294B1-9141-45DA-B311-B14515D7A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2FB87-AF81-47D0-AA96-D0503DA4D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1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339CA-757A-4179-87DE-3E2DE9DE2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BBE69-986D-4CAC-AA87-55BF96B82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503E-2E5A-42E8-B610-2B9B6C3CE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4A4DE-DA73-461E-AA50-F804742D1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6C1A3-868A-4084-BD31-323236CB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5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2D477-796D-4368-A2EE-164DAD4FF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37846-CB80-48BA-94EA-4586F580E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ACF14-0F1A-4C65-96C5-4D2905C5B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0FC1F1-74E2-4D5B-9237-ABF24F14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16CBE-1DC6-4F74-9D75-AECB8E2F6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8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379D3-5F06-4ED5-BAA6-E6F8C6485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4AD3B-A7C4-4619-B867-BAF5B96812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FC2DB-1E94-48A8-9E7E-D51A5160C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85A85-F756-4696-A611-4A89927C7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08973A-48B0-49EC-9F47-5C9BEE115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05FC3-61A7-4D4A-9D1C-8CB6814B1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8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E1A1E-90AE-4A44-8531-2A960285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0797E-306C-4E86-9EF0-65E93D508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B9E25-15CF-416C-BEB2-9C35CF7C7F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5196C5-4E52-4BC8-BBC7-2F823DDE24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62D513-75C9-45C2-AE1E-1E6B38CCF8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C74D5E-AE0F-4CE3-B09F-79A0842AB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5E084C-D50B-4F83-B14D-B77978CA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85357E-63BD-408F-8AF3-DE909E08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2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17E8F-2059-4509-90BC-EF578ED9B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CEFA22-A091-4377-A525-696D1A0C4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A8B60-91E1-4BF8-A8F8-87CEF38AD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85C7D4-1F30-48A0-AF7A-48CCD913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5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89D879-163D-468B-8B18-4875C4C7C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97832D-72F2-494D-9486-793AA9A0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7CC32-5C82-426D-B407-A87882FC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1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9ED19-765B-43B0-9B14-9112EFED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75F65-768F-4C56-8000-CB127A356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7BD48-3ED8-4DF1-99D3-95BA2B805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C86E1-6948-41C8-8BBE-03C6A23EE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CDC-947B-43EA-8970-6B719A97E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6A75C-8B18-4115-B48D-BF6E5C1A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5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9144D-3F27-4F4E-9911-FC2DEEEC5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272EE0-BCCA-406E-BD14-A36DF529B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33AB9-3957-49F0-9D59-0B083F410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B4A9A-F7B2-4D1C-8FA7-2A7063CF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5679B-D5E3-442B-98FF-65EA6049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2F2E2-E778-45AC-A23F-8FA8AEC6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4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C30FA-0EF4-416B-92FC-E79D8BAAD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91C80-F94D-4637-9866-D8818882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0B64F-AFEF-43EF-9541-90B369325B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44E48-54E9-4863-9DB4-4281C51EFB43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916E7-0B08-43C7-BB46-DEED1A5C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04902-6D34-4B6E-B758-70A875D04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96D85-92AB-4309-A0C9-4D499B992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6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ordonwatts.github.io/hep_tables_docs/features/01-Plotting-and-Filtering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ordonwatts.github.io/hep_tables_docs/features/01-Plotting-and-Filtering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ordonwatts.github.io/hep_tables_docs/features/01-Plotting-and-Filtering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hep_tables" TargetMode="External"/><Relationship Id="rId2" Type="http://schemas.openxmlformats.org/officeDocument/2006/relationships/hyperlink" Target="https://github.com/gordonwatts/dataframe_expressions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gordonwatts.github.io/hep_tables_docs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ordonwatts.github.io/hep_tables_docs/features/02-Functions.html" TargetMode="Externa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rdonwatts.github.io/hep_tables_docs/features/02-Functions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rdonwatts.github.io/hep_tables_docs/features/03-Alias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ordonwatts.github.io/hep_tables_docs/features/04-Multiple-Objects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ordonwatts.github.io/hep_tables_docs/features/04-Multiple-Objects.html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rdonwatts.github.io/hep_tables_docs/features/04-Multiple-Objects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rdonwatts.github.io/hep_tables_docs/features/04-Multiple-Objects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rdonwatts.github.io/hep_tables_docs/features/04-Multiple-Objects.htm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ordonwatts.github.io/hep_tables_docs/features/01-Plotting-and-Filtering.html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dataframe_expression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ris-hep/qastl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64851A25-089F-4467-B4F1-EB783F40F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0" b="1109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42DA75-7F90-4FA2-BE35-742A97129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en-US" sz="4000"/>
              <a:t>hep_tables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A48511-AA6C-4462-85A2-E0A6340424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en-US" sz="2000"/>
              <a:t>G. Watts (UW/Seattle)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graphics&#10;&#10;Description automatically generated">
            <a:extLst>
              <a:ext uri="{FF2B5EF4-FFF2-40B4-BE49-F238E27FC236}">
                <a16:creationId xmlns:a16="http://schemas.microsoft.com/office/drawing/2014/main" id="{9DCC91A7-54BE-43F4-876D-034E122B0D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16" y="4260962"/>
            <a:ext cx="1069850" cy="10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54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639EF-30A2-4118-ACB6-F68625798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A77724-9229-4E80-83DF-E6334C812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163" y="0"/>
            <a:ext cx="5360370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26C03B5-36FF-4412-9DFC-AB7F37ACB930}"/>
              </a:ext>
            </a:extLst>
          </p:cNvPr>
          <p:cNvSpPr/>
          <p:nvPr/>
        </p:nvSpPr>
        <p:spPr>
          <a:xfrm>
            <a:off x="6315959" y="1998482"/>
            <a:ext cx="324282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3464F1-BB95-4FFD-A21D-D3B00E45C833}"/>
              </a:ext>
            </a:extLst>
          </p:cNvPr>
          <p:cNvSpPr txBox="1"/>
          <p:nvPr/>
        </p:nvSpPr>
        <p:spPr>
          <a:xfrm>
            <a:off x="1001110" y="2505670"/>
            <a:ext cx="3318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Pretty much as you’d expect from your experience of using array slicing with pandas and </a:t>
            </a:r>
            <a:r>
              <a:rPr lang="en-US" dirty="0" err="1"/>
              <a:t>numpy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1139AA-A1C0-4A28-AB82-3AB6B4173706}"/>
              </a:ext>
            </a:extLst>
          </p:cNvPr>
          <p:cNvSpPr txBox="1"/>
          <p:nvPr/>
        </p:nvSpPr>
        <p:spPr>
          <a:xfrm>
            <a:off x="3578087" y="6376947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33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17E12-F158-4EA1-8A02-8DB5633BB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on # of Objects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F4B97E-09CA-49B0-B1CE-0DEE23B88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886" y="0"/>
            <a:ext cx="6192114" cy="6763694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6964C37-E972-4314-9420-4417F63057A4}"/>
              </a:ext>
            </a:extLst>
          </p:cNvPr>
          <p:cNvSpPr/>
          <p:nvPr/>
        </p:nvSpPr>
        <p:spPr>
          <a:xfrm rot="10163862">
            <a:off x="9024295" y="294179"/>
            <a:ext cx="584462" cy="2947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111344-FC18-4361-9D08-0D48686292DA}"/>
              </a:ext>
            </a:extLst>
          </p:cNvPr>
          <p:cNvSpPr txBox="1"/>
          <p:nvPr/>
        </p:nvSpPr>
        <p:spPr>
          <a:xfrm>
            <a:off x="528145" y="1962807"/>
            <a:ext cx="4616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I’ve been using the “</a:t>
            </a:r>
            <a:r>
              <a:rPr lang="en-US" dirty="0">
                <a:latin typeface="Consolas" panose="020B0609020204030204" pitchFamily="49" charset="0"/>
              </a:rPr>
              <a:t>Count</a:t>
            </a:r>
            <a:r>
              <a:rPr lang="en-US" dirty="0"/>
              <a:t>()” method to count, but if python allows a non-integer return from </a:t>
            </a:r>
            <a:r>
              <a:rPr lang="en-US" dirty="0" err="1">
                <a:latin typeface="Consolas" panose="020B0609020204030204" pitchFamily="49" charset="0"/>
              </a:rPr>
              <a:t>len</a:t>
            </a:r>
            <a:r>
              <a:rPr lang="en-US" dirty="0"/>
              <a:t>, that should work just fine too.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ECABC0-71DD-4E4B-A698-755ED5422B70}"/>
              </a:ext>
            </a:extLst>
          </p:cNvPr>
          <p:cNvSpPr txBox="1"/>
          <p:nvPr/>
        </p:nvSpPr>
        <p:spPr>
          <a:xfrm>
            <a:off x="3578087" y="6376947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85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29B62-4E12-45AE-ABAA-DCE919C0B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Functions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56CD63-B7F7-4C1E-9DB2-6FE76B52C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76" y="0"/>
            <a:ext cx="519112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EC093B-98D2-449F-A91B-518C307A9E7C}"/>
              </a:ext>
            </a:extLst>
          </p:cNvPr>
          <p:cNvSpPr txBox="1"/>
          <p:nvPr/>
        </p:nvSpPr>
        <p:spPr>
          <a:xfrm>
            <a:off x="452487" y="1871147"/>
            <a:ext cx="526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when thinking about arrays can get a little messy…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EFC11-85A7-40CB-866C-274969B3F19F}"/>
              </a:ext>
            </a:extLst>
          </p:cNvPr>
          <p:cNvSpPr txBox="1"/>
          <p:nvPr/>
        </p:nvSpPr>
        <p:spPr>
          <a:xfrm>
            <a:off x="1027523" y="2545237"/>
            <a:ext cx="40158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object-like semantics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loops, if statements,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Has to render a DAG, not an algorithm that gets translated.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“? :” operator is valid (or should be).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E9A3ED-42FA-4C9A-9438-8D4CC93F2111}"/>
              </a:ext>
            </a:extLst>
          </p:cNvPr>
          <p:cNvSpPr txBox="1"/>
          <p:nvPr/>
        </p:nvSpPr>
        <p:spPr>
          <a:xfrm>
            <a:off x="3578087" y="6376947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4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7D6AA-3E75-4256-99D4-6756B9D19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2: Separate “parsing” of python use from 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AE36D3-4F09-45E3-9B5A-AAAED4620817}"/>
              </a:ext>
            </a:extLst>
          </p:cNvPr>
          <p:cNvSpPr txBox="1"/>
          <p:nvPr/>
        </p:nvSpPr>
        <p:spPr>
          <a:xfrm>
            <a:off x="612742" y="2083324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  <a:hlinkClick r:id="rId2"/>
              </a:rPr>
              <a:t>dataframe_expressions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1B1256-DD58-4317-91A9-71E3AAE9565F}"/>
              </a:ext>
            </a:extLst>
          </p:cNvPr>
          <p:cNvSpPr txBox="1"/>
          <p:nvPr/>
        </p:nvSpPr>
        <p:spPr>
          <a:xfrm>
            <a:off x="4100659" y="2083324"/>
            <a:ext cx="72531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Knows no semantics!!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Turns what you write into a DAG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Understands lambda functions an the like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extend the data model (see </a:t>
            </a:r>
            <a:r>
              <a:rPr lang="en-US" dirty="0" err="1"/>
              <a:t>comming</a:t>
            </a:r>
            <a:r>
              <a:rPr lang="en-US" dirty="0"/>
              <a:t> slides) with computed columns, a regular expression syntax, and by declaring whole new objects.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Knows what to do with </a:t>
            </a:r>
            <a:r>
              <a:rPr lang="en-US" dirty="0" err="1"/>
              <a:t>numpy</a:t>
            </a:r>
            <a:r>
              <a:rPr lang="en-US" dirty="0"/>
              <a:t> functions (array </a:t>
            </a:r>
            <a:r>
              <a:rPr lang="en-US" dirty="0" err="1"/>
              <a:t>ufunc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Leaky abstractions in the form of backend custom functions can be declared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4A2628-8A1F-44CE-A1CA-0318AD825FD5}"/>
              </a:ext>
            </a:extLst>
          </p:cNvPr>
          <p:cNvSpPr txBox="1"/>
          <p:nvPr/>
        </p:nvSpPr>
        <p:spPr>
          <a:xfrm>
            <a:off x="5410985" y="4691951"/>
            <a:ext cx="2888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readme</a:t>
            </a:r>
            <a:r>
              <a:rPr lang="en-US" dirty="0"/>
              <a:t> for a 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2349D3-AABD-45DB-9D7B-25A77EAFC349}"/>
              </a:ext>
            </a:extLst>
          </p:cNvPr>
          <p:cNvSpPr txBox="1"/>
          <p:nvPr/>
        </p:nvSpPr>
        <p:spPr>
          <a:xfrm>
            <a:off x="612742" y="5516252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  <a:hlinkClick r:id="rId3"/>
              </a:rPr>
              <a:t>hep_tables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AD99C5-A6C6-4164-A007-16D854191B2C}"/>
              </a:ext>
            </a:extLst>
          </p:cNvPr>
          <p:cNvSpPr txBox="1"/>
          <p:nvPr/>
        </p:nvSpPr>
        <p:spPr>
          <a:xfrm>
            <a:off x="4100659" y="5516252"/>
            <a:ext cx="7253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Turn a </a:t>
            </a:r>
            <a:r>
              <a:rPr lang="en-US" dirty="0" err="1"/>
              <a:t>dataframe_expressions</a:t>
            </a:r>
            <a:r>
              <a:rPr lang="en-US" dirty="0"/>
              <a:t> into a </a:t>
            </a:r>
            <a:r>
              <a:rPr lang="en-US" dirty="0" err="1"/>
              <a:t>qastle</a:t>
            </a:r>
            <a:r>
              <a:rPr lang="en-US" dirty="0"/>
              <a:t> query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Has a type system (heuristics mostly, with some explicit </a:t>
            </a:r>
            <a:r>
              <a:rPr lang="en-US" dirty="0" err="1"/>
              <a:t>decl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41538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D1E24-EB76-401D-8BF7-F393F6D6D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B5A7AA-64E4-4AC4-B35F-E12788632A4C}"/>
              </a:ext>
            </a:extLst>
          </p:cNvPr>
          <p:cNvSpPr txBox="1"/>
          <p:nvPr/>
        </p:nvSpPr>
        <p:spPr>
          <a:xfrm>
            <a:off x="1960775" y="2865748"/>
            <a:ext cx="109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Not really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7869DD-40DD-40B1-8E2A-AF4C2F929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3776" y="0"/>
            <a:ext cx="50382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24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74CF-C8AC-41AF-8A8C-076DE59D7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3: More complex things possible…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23097C-D6C3-4C9F-85C5-5DB74F205AC2}"/>
              </a:ext>
            </a:extLst>
          </p:cNvPr>
          <p:cNvSpPr txBox="1"/>
          <p:nvPr/>
        </p:nvSpPr>
        <p:spPr>
          <a:xfrm>
            <a:off x="2535810" y="2168165"/>
            <a:ext cx="6091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Attempting to use a few simple concepts that are composable…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88FCDA-3BE9-4FB8-91E6-DA1D0F1754B9}"/>
              </a:ext>
            </a:extLst>
          </p:cNvPr>
          <p:cNvSpPr txBox="1"/>
          <p:nvPr/>
        </p:nvSpPr>
        <p:spPr>
          <a:xfrm>
            <a:off x="2601798" y="3120272"/>
            <a:ext cx="725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if you read the code 6 months from now you understand WTF you did…</a:t>
            </a:r>
          </a:p>
        </p:txBody>
      </p:sp>
    </p:spTree>
    <p:extLst>
      <p:ext uri="{BB962C8B-B14F-4D97-AF65-F5344CB8AC3E}">
        <p14:creationId xmlns:p14="http://schemas.microsoft.com/office/powerpoint/2010/main" val="3862407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90DF-DB5B-4812-9BC9-0E71F142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on the</a:t>
            </a:r>
            <a:br>
              <a:rPr lang="en-US" dirty="0"/>
            </a:br>
            <a:r>
              <a:rPr lang="en-US" dirty="0"/>
              <a:t>backend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CED951-042F-4005-AC25-7429CD340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149" y="293075"/>
            <a:ext cx="6211167" cy="1743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5FB31-2FC6-4BA9-A1EE-697E64905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149" y="1763655"/>
            <a:ext cx="6096851" cy="48012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12BD69-6018-4B20-BE23-014889FA9BC4}"/>
              </a:ext>
            </a:extLst>
          </p:cNvPr>
          <p:cNvSpPr txBox="1"/>
          <p:nvPr/>
        </p:nvSpPr>
        <p:spPr>
          <a:xfrm>
            <a:off x="702529" y="2088316"/>
            <a:ext cx="47416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Run 4 we will have histograms that can’t be built on your laptop.</a:t>
            </a:r>
          </a:p>
          <a:p>
            <a:endParaRPr lang="en-US" dirty="0"/>
          </a:p>
          <a:p>
            <a:r>
              <a:rPr lang="en-US" dirty="0"/>
              <a:t>Can we implement a histogram on the backend in this system?</a:t>
            </a:r>
          </a:p>
          <a:p>
            <a:endParaRPr lang="en-US" dirty="0"/>
          </a:p>
          <a:p>
            <a:r>
              <a:rPr lang="en-US" dirty="0"/>
              <a:t>This is a cheat, but it does demonstrate the point…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B8E092-6F45-4EB6-A79B-208CD49F2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772" y="4536678"/>
            <a:ext cx="2603745" cy="1393554"/>
          </a:xfrm>
          <a:prstGeom prst="rect">
            <a:avLst/>
          </a:prstGeom>
        </p:spPr>
      </p:pic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F20A33E5-0612-42D4-A112-A784F88FAEE6}"/>
              </a:ext>
            </a:extLst>
          </p:cNvPr>
          <p:cNvCxnSpPr>
            <a:cxnSpLocks/>
            <a:endCxn id="10" idx="0"/>
          </p:cNvCxnSpPr>
          <p:nvPr/>
        </p:nvCxnSpPr>
        <p:spPr>
          <a:xfrm rot="5400000">
            <a:off x="4356030" y="2342136"/>
            <a:ext cx="2931158" cy="1457927"/>
          </a:xfrm>
          <a:prstGeom prst="bentConnector3">
            <a:avLst>
              <a:gd name="adj1" fmla="val 903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A07D31-FB12-4DFF-9C9B-BB0D7F31FC5A}"/>
              </a:ext>
            </a:extLst>
          </p:cNvPr>
          <p:cNvSpPr txBox="1"/>
          <p:nvPr/>
        </p:nvSpPr>
        <p:spPr>
          <a:xfrm>
            <a:off x="4004782" y="6380259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51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03FCA-977C-4A63-9505-FE14F69D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Function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5D486E-CF2E-4FE6-B41E-C1052CAAE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90468"/>
            <a:ext cx="6087325" cy="31055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C0A968-656B-44F5-B6B3-8A283E5EC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521" y="3596051"/>
            <a:ext cx="4352253" cy="30409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F1BF58-B12C-4DE8-848C-22E058705B1A}"/>
              </a:ext>
            </a:extLst>
          </p:cNvPr>
          <p:cNvSpPr txBox="1"/>
          <p:nvPr/>
        </p:nvSpPr>
        <p:spPr>
          <a:xfrm>
            <a:off x="471341" y="2043259"/>
            <a:ext cx="493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ends up being the same as </a:t>
            </a:r>
            <a:r>
              <a:rPr lang="en-US" dirty="0">
                <a:latin typeface="Consolas" panose="020B0609020204030204" pitchFamily="49" charset="0"/>
              </a:rPr>
              <a:t>eles.pt/1000.0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B5D39A-6CCC-4D4B-8F9B-D7D9B1D26915}"/>
              </a:ext>
            </a:extLst>
          </p:cNvPr>
          <p:cNvSpPr txBox="1"/>
          <p:nvPr/>
        </p:nvSpPr>
        <p:spPr>
          <a:xfrm>
            <a:off x="565608" y="3271101"/>
            <a:ext cx="4647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power comes when you use the ability of a python lambda function to capture other variables.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BDB985-CD42-449D-835A-43EDB9B7B0B9}"/>
              </a:ext>
            </a:extLst>
          </p:cNvPr>
          <p:cNvSpPr txBox="1"/>
          <p:nvPr/>
        </p:nvSpPr>
        <p:spPr>
          <a:xfrm>
            <a:off x="4004782" y="6380259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3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8F3FB-F6C6-4985-9F27-5365EB509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computed columns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0BF3CC-C31F-4546-8EB8-3A9BE495B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778" y="1280073"/>
            <a:ext cx="5448460" cy="21489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7BCD26-9A56-47B3-8026-9F74FFA63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729" y="3471805"/>
            <a:ext cx="4335474" cy="31012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6698A0-5C73-44DE-9311-B9C52C4D4D6A}"/>
              </a:ext>
            </a:extLst>
          </p:cNvPr>
          <p:cNvSpPr txBox="1"/>
          <p:nvPr/>
        </p:nvSpPr>
        <p:spPr>
          <a:xfrm>
            <a:off x="838200" y="2354536"/>
            <a:ext cx="5503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could also write:</a:t>
            </a:r>
          </a:p>
          <a:p>
            <a:endParaRPr lang="en-US" dirty="0"/>
          </a:p>
          <a:p>
            <a:r>
              <a:rPr lang="en-US" dirty="0" err="1">
                <a:latin typeface="Consolas" panose="020B0609020204030204" pitchFamily="49" charset="0"/>
              </a:rPr>
              <a:t>df.all_ele</a:t>
            </a:r>
            <a:r>
              <a:rPr lang="en-US" dirty="0">
                <a:latin typeface="Consolas" panose="020B0609020204030204" pitchFamily="49" charset="0"/>
              </a:rPr>
              <a:t>[‘</a:t>
            </a:r>
            <a:r>
              <a:rPr lang="en-US" dirty="0" err="1">
                <a:latin typeface="Consolas" panose="020B0609020204030204" pitchFamily="49" charset="0"/>
              </a:rPr>
              <a:t>mypt</a:t>
            </a:r>
            <a:r>
              <a:rPr lang="en-US" dirty="0">
                <a:latin typeface="Consolas" panose="020B0609020204030204" pitchFamily="49" charset="0"/>
              </a:rPr>
              <a:t>’] = lambda e: e.pt/1000.0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A6F67A-EFD2-4E0A-BF20-8F7CE20C97BD}"/>
              </a:ext>
            </a:extLst>
          </p:cNvPr>
          <p:cNvCxnSpPr/>
          <p:nvPr/>
        </p:nvCxnSpPr>
        <p:spPr>
          <a:xfrm flipV="1">
            <a:off x="4769963" y="3355942"/>
            <a:ext cx="263950" cy="999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5EAF4BD-D594-42BE-B1D7-5D027F6F6A3E}"/>
              </a:ext>
            </a:extLst>
          </p:cNvPr>
          <p:cNvSpPr txBox="1"/>
          <p:nvPr/>
        </p:nvSpPr>
        <p:spPr>
          <a:xfrm>
            <a:off x="3673366" y="4406462"/>
            <a:ext cx="2530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object semantics makes this way easier to read!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0F2104-270E-4170-B355-AAFF809533B0}"/>
              </a:ext>
            </a:extLst>
          </p:cNvPr>
          <p:cNvSpPr txBox="1"/>
          <p:nvPr/>
        </p:nvSpPr>
        <p:spPr>
          <a:xfrm>
            <a:off x="2865748" y="6249971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92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B1B47-97EC-461C-8D1F-593DD2416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97BE2-7341-4A00-82F3-6334B5314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664" y="2911379"/>
            <a:ext cx="6001588" cy="25435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62137C-EFC2-4CFD-BD95-88A56D28255A}"/>
              </a:ext>
            </a:extLst>
          </p:cNvPr>
          <p:cNvSpPr txBox="1"/>
          <p:nvPr/>
        </p:nvSpPr>
        <p:spPr>
          <a:xfrm>
            <a:off x="838200" y="1931701"/>
            <a:ext cx="491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Let's associate all electrons with their MC particles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93116D-D06C-477D-95F4-B9F7258BD1E6}"/>
              </a:ext>
            </a:extLst>
          </p:cNvPr>
          <p:cNvSpPr txBox="1"/>
          <p:nvPr/>
        </p:nvSpPr>
        <p:spPr>
          <a:xfrm>
            <a:off x="2318994" y="4183144"/>
            <a:ext cx="78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Setup: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537F65-1708-4154-849F-DB40B117C1E1}"/>
              </a:ext>
            </a:extLst>
          </p:cNvPr>
          <p:cNvSpPr txBox="1"/>
          <p:nvPr/>
        </p:nvSpPr>
        <p:spPr>
          <a:xfrm>
            <a:off x="254524" y="6391373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6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6F3EB321-D727-44AD-AC1F-73A66C40B6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7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4ECB3-873B-46E2-BF5D-E3147358E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Prototype!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99D2D-2CB8-43D2-9795-D9AC37F57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Been building this to explore some </a:t>
            </a:r>
            <a:r>
              <a:rPr lang="en-US" sz="1800" dirty="0" err="1"/>
              <a:t>highlevel</a:t>
            </a:r>
            <a:r>
              <a:rPr lang="en-US" sz="1800" dirty="0"/>
              <a:t> ideas connected with Analysis Systems, interactive analysis, and…</a:t>
            </a:r>
          </a:p>
        </p:txBody>
      </p:sp>
    </p:spTree>
    <p:extLst>
      <p:ext uri="{BB962C8B-B14F-4D97-AF65-F5344CB8AC3E}">
        <p14:creationId xmlns:p14="http://schemas.microsoft.com/office/powerpoint/2010/main" val="213951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BB874-56A7-46AA-A6EA-1D5AF205C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A64C46-D47E-455B-B672-B9334CA98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596" y="365125"/>
            <a:ext cx="6106377" cy="6430272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C1DE3E1F-4A38-4364-A487-89655829F397}"/>
              </a:ext>
            </a:extLst>
          </p:cNvPr>
          <p:cNvSpPr/>
          <p:nvPr/>
        </p:nvSpPr>
        <p:spPr>
          <a:xfrm>
            <a:off x="5062194" y="6099142"/>
            <a:ext cx="829559" cy="3937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BCC828-8214-456D-A622-3C0950FA8778}"/>
              </a:ext>
            </a:extLst>
          </p:cNvPr>
          <p:cNvSpPr txBox="1"/>
          <p:nvPr/>
        </p:nvSpPr>
        <p:spPr>
          <a:xfrm>
            <a:off x="838200" y="1506022"/>
            <a:ext cx="113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Matching: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D40AE9-C06D-4A4C-8A30-FE13FF5AD451}"/>
              </a:ext>
            </a:extLst>
          </p:cNvPr>
          <p:cNvSpPr txBox="1"/>
          <p:nvPr/>
        </p:nvSpPr>
        <p:spPr>
          <a:xfrm>
            <a:off x="1113320" y="3461078"/>
            <a:ext cx="3846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 line: for each good electron, select only the very near good MC electrons.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0B5F41-198C-499A-8EF1-6A36E64978BB}"/>
              </a:ext>
            </a:extLst>
          </p:cNvPr>
          <p:cNvSpPr/>
          <p:nvPr/>
        </p:nvSpPr>
        <p:spPr>
          <a:xfrm>
            <a:off x="10455591" y="4882576"/>
            <a:ext cx="16755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Note the lambda capture!!!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ADC600D-B2C2-4721-B0C2-DB1676D9B0D5}"/>
              </a:ext>
            </a:extLst>
          </p:cNvPr>
          <p:cNvCxnSpPr/>
          <p:nvPr/>
        </p:nvCxnSpPr>
        <p:spPr>
          <a:xfrm flipH="1" flipV="1">
            <a:off x="10106108" y="4826442"/>
            <a:ext cx="326003" cy="580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00901F2-4D81-4090-81A7-2A6ED17274B5}"/>
              </a:ext>
            </a:extLst>
          </p:cNvPr>
          <p:cNvSpPr txBox="1"/>
          <p:nvPr/>
        </p:nvSpPr>
        <p:spPr>
          <a:xfrm>
            <a:off x="1113320" y="4882576"/>
            <a:ext cx="3490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Filter by all that are near by for each electron we are “looking” at!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9315E8-1B34-48A4-8F58-BA493C8583C0}"/>
              </a:ext>
            </a:extLst>
          </p:cNvPr>
          <p:cNvCxnSpPr>
            <a:stCxn id="6" idx="3"/>
          </p:cNvCxnSpPr>
          <p:nvPr/>
        </p:nvCxnSpPr>
        <p:spPr>
          <a:xfrm>
            <a:off x="4960107" y="3784244"/>
            <a:ext cx="1257813" cy="954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1EEC09-D556-4641-A8D6-8EE43075EC17}"/>
              </a:ext>
            </a:extLst>
          </p:cNvPr>
          <p:cNvCxnSpPr>
            <a:stCxn id="10" idx="3"/>
          </p:cNvCxnSpPr>
          <p:nvPr/>
        </p:nvCxnSpPr>
        <p:spPr>
          <a:xfrm flipV="1">
            <a:off x="4603805" y="4341412"/>
            <a:ext cx="1852654" cy="864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74002B-4263-48A7-ABB2-EAFF36FCA8FD}"/>
              </a:ext>
            </a:extLst>
          </p:cNvPr>
          <p:cNvSpPr txBox="1"/>
          <p:nvPr/>
        </p:nvSpPr>
        <p:spPr>
          <a:xfrm>
            <a:off x="1113319" y="5705160"/>
            <a:ext cx="3490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Build the data model to make life easy…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C897C4-D1BD-4288-9788-8F6E0755678E}"/>
              </a:ext>
            </a:extLst>
          </p:cNvPr>
          <p:cNvCxnSpPr>
            <a:stCxn id="15" idx="3"/>
          </p:cNvCxnSpPr>
          <p:nvPr/>
        </p:nvCxnSpPr>
        <p:spPr>
          <a:xfrm flipV="1">
            <a:off x="4603804" y="5406887"/>
            <a:ext cx="1558457" cy="621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B248864-36D0-4D9E-B0B9-323F240AD759}"/>
              </a:ext>
            </a:extLst>
          </p:cNvPr>
          <p:cNvSpPr txBox="1"/>
          <p:nvPr/>
        </p:nvSpPr>
        <p:spPr>
          <a:xfrm>
            <a:off x="254524" y="6391373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498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7601F-B37E-4623-A305-4500B1A2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3CC9C6-8330-4840-A246-DDF65AF9A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303" y="0"/>
            <a:ext cx="5938697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8F79B78-B6BA-4603-A5FA-736C94EFA158}"/>
                  </a:ext>
                </a:extLst>
              </p:cNvPr>
              <p:cNvSpPr txBox="1"/>
              <p:nvPr/>
            </p:nvSpPr>
            <p:spPr>
              <a:xfrm>
                <a:off x="838200" y="2055813"/>
                <a:ext cx="39640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Let's compare 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of the matched and unmatched electrons: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8F79B78-B6BA-4603-A5FA-736C94EFA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55813"/>
                <a:ext cx="3964052" cy="646331"/>
              </a:xfrm>
              <a:prstGeom prst="rect">
                <a:avLst/>
              </a:prstGeom>
              <a:blipFill>
                <a:blip r:embed="rId3"/>
                <a:stretch>
                  <a:fillRect l="-138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F53FB80-2D56-4F4C-8685-949303A2FD18}"/>
              </a:ext>
            </a:extLst>
          </p:cNvPr>
          <p:cNvSpPr txBox="1"/>
          <p:nvPr/>
        </p:nvSpPr>
        <p:spPr>
          <a:xfrm>
            <a:off x="254524" y="6391373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5665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378F9-A0B0-4878-AAE8-943BA719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A9E286-DFB8-47A6-98DD-C3CF9C105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688" y="618274"/>
            <a:ext cx="6163535" cy="8192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41FBAB-D23B-4629-9919-41BCC4598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688" y="1437538"/>
            <a:ext cx="6106377" cy="45440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4DB917-B358-4574-A24D-25A479A429BF}"/>
              </a:ext>
            </a:extLst>
          </p:cNvPr>
          <p:cNvSpPr txBox="1"/>
          <p:nvPr/>
        </p:nvSpPr>
        <p:spPr>
          <a:xfrm>
            <a:off x="838200" y="1791094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resolution plot…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3BF431-3D8D-420A-BC0F-38A4424A0241}"/>
              </a:ext>
            </a:extLst>
          </p:cNvPr>
          <p:cNvSpPr txBox="1"/>
          <p:nvPr/>
        </p:nvSpPr>
        <p:spPr>
          <a:xfrm>
            <a:off x="254524" y="6391373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6851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378F9-A0B0-4878-AAE8-943BA719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A9E286-DFB8-47A6-98DD-C3CF9C105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688" y="618274"/>
            <a:ext cx="6163535" cy="8192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41FBAB-D23B-4629-9919-41BCC4598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688" y="1437538"/>
            <a:ext cx="6106377" cy="45440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4DB917-B358-4574-A24D-25A479A429BF}"/>
              </a:ext>
            </a:extLst>
          </p:cNvPr>
          <p:cNvSpPr txBox="1"/>
          <p:nvPr/>
        </p:nvSpPr>
        <p:spPr>
          <a:xfrm>
            <a:off x="838200" y="1791094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resolution plot…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C74F4B4-17C9-45E2-9DC4-047D4B9D2541}"/>
              </a:ext>
            </a:extLst>
          </p:cNvPr>
          <p:cNvSpPr/>
          <p:nvPr/>
        </p:nvSpPr>
        <p:spPr>
          <a:xfrm>
            <a:off x="7811814" y="1631731"/>
            <a:ext cx="291662" cy="3121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E993D3-2B1C-4ADF-98F8-FA7714BDE323}"/>
              </a:ext>
            </a:extLst>
          </p:cNvPr>
          <p:cNvSpPr txBox="1"/>
          <p:nvPr/>
        </p:nvSpPr>
        <p:spPr>
          <a:xfrm>
            <a:off x="906517" y="3302876"/>
            <a:ext cx="380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what I’m currently working on…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5557D8-A674-4085-B3F0-5C35287C8C2F}"/>
              </a:ext>
            </a:extLst>
          </p:cNvPr>
          <p:cNvCxnSpPr>
            <a:stCxn id="7" idx="3"/>
          </p:cNvCxnSpPr>
          <p:nvPr/>
        </p:nvCxnSpPr>
        <p:spPr>
          <a:xfrm flipV="1">
            <a:off x="4710764" y="1868214"/>
            <a:ext cx="3156974" cy="1619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8C769B-213D-4BED-846B-4D01803CF98D}"/>
              </a:ext>
            </a:extLst>
          </p:cNvPr>
          <p:cNvSpPr txBox="1"/>
          <p:nvPr/>
        </p:nvSpPr>
        <p:spPr>
          <a:xfrm>
            <a:off x="296955" y="3672208"/>
            <a:ext cx="5017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(note I had to bring the data local to make this plot)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8354C-F9E9-491D-92A4-BE42BEE05D3B}"/>
              </a:ext>
            </a:extLst>
          </p:cNvPr>
          <p:cNvSpPr txBox="1"/>
          <p:nvPr/>
        </p:nvSpPr>
        <p:spPr>
          <a:xfrm>
            <a:off x="254524" y="6391373"/>
            <a:ext cx="10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notebook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44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DF7E9-EE2A-44DB-949E-5ACED1BA1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Associations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C502D-C4C8-41BE-90AB-D52F8F444F50}"/>
              </a:ext>
            </a:extLst>
          </p:cNvPr>
          <p:cNvSpPr txBox="1"/>
          <p:nvPr/>
        </p:nvSpPr>
        <p:spPr>
          <a:xfrm>
            <a:off x="1040524" y="2656490"/>
            <a:ext cx="1139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Summary:</a:t>
            </a:r>
          </a:p>
        </p:txBody>
      </p:sp>
      <p:pic>
        <p:nvPicPr>
          <p:cNvPr id="14338" name="Picture 2" descr="See the source image">
            <a:extLst>
              <a:ext uri="{FF2B5EF4-FFF2-40B4-BE49-F238E27FC236}">
                <a16:creationId xmlns:a16="http://schemas.microsoft.com/office/drawing/2014/main" id="{DC5BCCFC-4E4B-4090-9BB4-961845844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655" y="1412656"/>
            <a:ext cx="60960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3380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12AEA-F79F-41A6-8560-7FC1167AB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hl_tables</a:t>
            </a:r>
            <a:endParaRPr lang="en-US" dirty="0"/>
          </a:p>
        </p:txBody>
      </p:sp>
      <p:pic>
        <p:nvPicPr>
          <p:cNvPr id="16386" name="Picture 2" descr="See the source image">
            <a:extLst>
              <a:ext uri="{FF2B5EF4-FFF2-40B4-BE49-F238E27FC236}">
                <a16:creationId xmlns:a16="http://schemas.microsoft.com/office/drawing/2014/main" id="{3C290DF0-4F0A-4A43-9CE3-7C839C7BF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263" y="2111561"/>
            <a:ext cx="73723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26A89D-1A19-44F6-95AC-88EB9C9557FF}"/>
              </a:ext>
            </a:extLst>
          </p:cNvPr>
          <p:cNvSpPr txBox="1"/>
          <p:nvPr/>
        </p:nvSpPr>
        <p:spPr>
          <a:xfrm>
            <a:off x="7302002" y="1679389"/>
            <a:ext cx="1070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Our DAG: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494CCB-E0D3-442F-8D96-2DC2BE1C2F60}"/>
              </a:ext>
            </a:extLst>
          </p:cNvPr>
          <p:cNvSpPr txBox="1"/>
          <p:nvPr/>
        </p:nvSpPr>
        <p:spPr>
          <a:xfrm>
            <a:off x="838200" y="1864055"/>
            <a:ext cx="4827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ServiceX is meant to do simple streaming of data!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06F7CFD-1377-4AE0-9061-FC98DEF66959}"/>
              </a:ext>
            </a:extLst>
          </p:cNvPr>
          <p:cNvSpPr/>
          <p:nvPr/>
        </p:nvSpPr>
        <p:spPr>
          <a:xfrm>
            <a:off x="3827282" y="3429000"/>
            <a:ext cx="1498862" cy="19971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C5766AF-BF4E-4557-ABBE-8D2714DF262E}"/>
              </a:ext>
            </a:extLst>
          </p:cNvPr>
          <p:cNvSpPr/>
          <p:nvPr/>
        </p:nvSpPr>
        <p:spPr>
          <a:xfrm>
            <a:off x="6470633" y="3129455"/>
            <a:ext cx="1902240" cy="21729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57CC58E-AB0C-47AA-807C-D9BE7A02D419}"/>
              </a:ext>
            </a:extLst>
          </p:cNvPr>
          <p:cNvSpPr/>
          <p:nvPr/>
        </p:nvSpPr>
        <p:spPr>
          <a:xfrm>
            <a:off x="9065172" y="4215909"/>
            <a:ext cx="2948680" cy="8369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BBBAE23-5C86-43FD-9EE1-B8890F5581BD}"/>
              </a:ext>
            </a:extLst>
          </p:cNvPr>
          <p:cNvSpPr/>
          <p:nvPr/>
        </p:nvSpPr>
        <p:spPr>
          <a:xfrm>
            <a:off x="5397820" y="4368257"/>
            <a:ext cx="1150883" cy="6227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1BCBEB-437D-4254-8FCF-64D1B5A07E6F}"/>
              </a:ext>
            </a:extLst>
          </p:cNvPr>
          <p:cNvSpPr txBox="1"/>
          <p:nvPr/>
        </p:nvSpPr>
        <p:spPr>
          <a:xfrm>
            <a:off x="2002723" y="5644055"/>
            <a:ext cx="3287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ServiceX can do these operations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477BCB-9CFB-47C3-BCD6-087AF0D879D5}"/>
              </a:ext>
            </a:extLst>
          </p:cNvPr>
          <p:cNvCxnSpPr>
            <a:stCxn id="9" idx="0"/>
          </p:cNvCxnSpPr>
          <p:nvPr/>
        </p:nvCxnSpPr>
        <p:spPr>
          <a:xfrm flipV="1">
            <a:off x="3646635" y="5052849"/>
            <a:ext cx="247448" cy="591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AE7D82-CE36-4831-8E06-69F753290059}"/>
              </a:ext>
            </a:extLst>
          </p:cNvPr>
          <p:cNvCxnSpPr>
            <a:stCxn id="9" idx="3"/>
          </p:cNvCxnSpPr>
          <p:nvPr/>
        </p:nvCxnSpPr>
        <p:spPr>
          <a:xfrm flipV="1">
            <a:off x="5290546" y="5052849"/>
            <a:ext cx="374681" cy="775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B12C7F-13F7-4761-AB05-0F4B49918621}"/>
              </a:ext>
            </a:extLst>
          </p:cNvPr>
          <p:cNvCxnSpPr>
            <a:stCxn id="9" idx="3"/>
          </p:cNvCxnSpPr>
          <p:nvPr/>
        </p:nvCxnSpPr>
        <p:spPr>
          <a:xfrm flipV="1">
            <a:off x="5290546" y="5147151"/>
            <a:ext cx="1457095" cy="681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892FEE-FDBB-48CB-B89E-554EC92582D5}"/>
              </a:ext>
            </a:extLst>
          </p:cNvPr>
          <p:cNvSpPr txBox="1"/>
          <p:nvPr/>
        </p:nvSpPr>
        <p:spPr>
          <a:xfrm>
            <a:off x="9396249" y="2048721"/>
            <a:ext cx="255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But not these operations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85369-8504-4297-8F7E-4F4664E861C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10009649" y="2418053"/>
            <a:ext cx="663969" cy="396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105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00C16-2357-479B-9724-42ADF1040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to write…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07A5B-2C3B-4D38-9958-5A9EA52ED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50" y="365125"/>
            <a:ext cx="7385384" cy="9452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45F330-D1D8-4409-A7CB-0B32D624A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50" y="1310327"/>
            <a:ext cx="7543750" cy="1835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93076C-99C2-4708-B6A9-1ABE293D9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579" y="3145731"/>
            <a:ext cx="3801005" cy="2781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F6AD6E-9A99-4A3F-B3A7-0D861E33E439}"/>
              </a:ext>
            </a:extLst>
          </p:cNvPr>
          <p:cNvSpPr txBox="1"/>
          <p:nvPr/>
        </p:nvSpPr>
        <p:spPr>
          <a:xfrm>
            <a:off x="603315" y="2055043"/>
            <a:ext cx="3714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The histogram function caused all the data to be fetched.</a:t>
            </a:r>
          </a:p>
          <a:p>
            <a:pPr marL="342900" indent="-342900">
              <a:buAutoNum type="arabicPeriod"/>
            </a:pPr>
            <a:r>
              <a:rPr lang="en-US" dirty="0"/>
              <a:t>Operations will occur on servicex as well as directly with awkward array, depending on their capabilities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CD690C-9BE8-4096-B5F3-000BA963C38D}"/>
              </a:ext>
            </a:extLst>
          </p:cNvPr>
          <p:cNvSpPr txBox="1"/>
          <p:nvPr/>
        </p:nvSpPr>
        <p:spPr>
          <a:xfrm>
            <a:off x="603315" y="4609707"/>
            <a:ext cx="4308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is extensible…</a:t>
            </a:r>
          </a:p>
          <a:p>
            <a:endParaRPr lang="en-US" dirty="0"/>
          </a:p>
          <a:p>
            <a:r>
              <a:rPr lang="en-US" dirty="0"/>
              <a:t>Once a simple version works...</a:t>
            </a:r>
          </a:p>
        </p:txBody>
      </p:sp>
    </p:spTree>
    <p:extLst>
      <p:ext uri="{BB962C8B-B14F-4D97-AF65-F5344CB8AC3E}">
        <p14:creationId xmlns:p14="http://schemas.microsoft.com/office/powerpoint/2010/main" val="36280309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005E-42A4-4CC8-97AE-B91F3A6B6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Made It To The End!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D18D6-76D7-4DF4-A22C-D0CD7CD1E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en-US" dirty="0"/>
              <a:t>I’m using a new MC analysis idea I’m developing to drive the features here.</a:t>
            </a:r>
          </a:p>
          <a:p>
            <a:pPr lvl="1"/>
            <a:r>
              <a:rPr lang="en-US" dirty="0"/>
              <a:t>There are lots of gaps</a:t>
            </a:r>
          </a:p>
          <a:p>
            <a:pPr lvl="1"/>
            <a:r>
              <a:rPr lang="en-US" dirty="0"/>
              <a:t>And you can’t try it out yet (well, you could, but servicex setup, etc.)</a:t>
            </a:r>
          </a:p>
          <a:p>
            <a:r>
              <a:rPr lang="en-US" dirty="0"/>
              <a:t>It should work for ntuples and for </a:t>
            </a:r>
            <a:r>
              <a:rPr lang="en-US" dirty="0" err="1"/>
              <a:t>xAOD’s</a:t>
            </a:r>
            <a:r>
              <a:rPr lang="en-US" dirty="0"/>
              <a:t> (</a:t>
            </a:r>
            <a:r>
              <a:rPr lang="en-US" dirty="0" err="1"/>
              <a:t>nanoAODs</a:t>
            </a:r>
            <a:r>
              <a:rPr lang="en-US" dirty="0"/>
              <a:t>) just fine</a:t>
            </a:r>
          </a:p>
          <a:p>
            <a:pPr lvl="1"/>
            <a:r>
              <a:rPr lang="en-US" dirty="0"/>
              <a:t>But semantics are a little different and it hasn’t been tested… yet.</a:t>
            </a:r>
          </a:p>
          <a:p>
            <a:r>
              <a:rPr lang="en-US" dirty="0"/>
              <a:t>Challenges for expressing data, etc.</a:t>
            </a:r>
          </a:p>
          <a:p>
            <a:r>
              <a:rPr lang="en-US" dirty="0"/>
              <a:t>Goals:</a:t>
            </a:r>
          </a:p>
          <a:p>
            <a:pPr lvl="1"/>
            <a:r>
              <a:rPr lang="en-US" dirty="0"/>
              <a:t>Feel reasonable about goal 1, goal 2</a:t>
            </a:r>
          </a:p>
          <a:p>
            <a:pPr lvl="1"/>
            <a:r>
              <a:rPr lang="en-US" dirty="0"/>
              <a:t>Goal 3 – need to use it in more than contrived examples</a:t>
            </a:r>
          </a:p>
          <a:p>
            <a:r>
              <a:rPr lang="en-US" dirty="0"/>
              <a:t>Prototype: There are some definite architecture and design decisions I made which are not correct</a:t>
            </a:r>
          </a:p>
          <a:p>
            <a:pPr lvl="1"/>
            <a:r>
              <a:rPr lang="en-US" dirty="0"/>
              <a:t>Many of them I figured them out only when trying to put together more complex operations</a:t>
            </a:r>
          </a:p>
          <a:p>
            <a:pPr lvl="1"/>
            <a:r>
              <a:rPr lang="en-US" dirty="0"/>
              <a:t>So want to continue to “break” this to get a better idea.</a:t>
            </a:r>
          </a:p>
          <a:p>
            <a:r>
              <a:rPr lang="en-US" dirty="0"/>
              <a:t>What is next?</a:t>
            </a:r>
          </a:p>
          <a:p>
            <a:pPr lvl="1"/>
            <a:r>
              <a:rPr lang="en-US" dirty="0"/>
              <a:t>See if I can use it to make an analysis on 57 MC </a:t>
            </a:r>
            <a:r>
              <a:rPr lang="en-US" dirty="0" err="1"/>
              <a:t>rucio</a:t>
            </a:r>
            <a:r>
              <a:rPr lang="en-US" dirty="0"/>
              <a:t> datasets</a:t>
            </a:r>
          </a:p>
          <a:p>
            <a:pPr lvl="1"/>
            <a:r>
              <a:rPr lang="en-US" dirty="0"/>
              <a:t>Add </a:t>
            </a:r>
            <a:r>
              <a:rPr lang="en-US" dirty="0" err="1"/>
              <a:t>coffea</a:t>
            </a:r>
            <a:r>
              <a:rPr lang="en-US" dirty="0"/>
              <a:t> idioms in as </a:t>
            </a:r>
            <a:r>
              <a:rPr lang="en-US" dirty="0" err="1"/>
              <a:t>hl_tables</a:t>
            </a:r>
            <a:r>
              <a:rPr lang="en-US" dirty="0"/>
              <a:t> gets more sophisticated (if my structure can deal with it).</a:t>
            </a:r>
          </a:p>
          <a:p>
            <a:pPr lvl="1"/>
            <a:r>
              <a:rPr lang="en-US" dirty="0"/>
              <a:t>Distributed processing to simulate analysis facility?</a:t>
            </a:r>
          </a:p>
          <a:p>
            <a:r>
              <a:rPr lang="en-US" dirty="0"/>
              <a:t>What else?</a:t>
            </a:r>
          </a:p>
        </p:txBody>
      </p:sp>
      <p:pic>
        <p:nvPicPr>
          <p:cNvPr id="17410" name="Picture 2" descr="See the source image">
            <a:extLst>
              <a:ext uri="{FF2B5EF4-FFF2-40B4-BE49-F238E27FC236}">
                <a16:creationId xmlns:a16="http://schemas.microsoft.com/office/drawing/2014/main" id="{CF5888DB-73EC-4F2C-AFED-1C07004B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144" y="0"/>
            <a:ext cx="2293855" cy="172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ED7E0671-D6AA-45D3-9FDF-DDFD608336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2" t="4761" r="42924" b="59517"/>
          <a:stretch/>
        </p:blipFill>
        <p:spPr bwMode="auto">
          <a:xfrm>
            <a:off x="11650145" y="169683"/>
            <a:ext cx="414986" cy="49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61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1246D-C075-4184-B10D-CD9E13FF1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Probably closer to this…</a:t>
            </a:r>
          </a:p>
        </p:txBody>
      </p:sp>
      <p:cxnSp>
        <p:nvCxnSpPr>
          <p:cNvPr id="3081" name="Straight Arrow Connector 72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E218D-8779-4E99-BD8A-43B7AE6DA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n-US" sz="1800" dirty="0"/>
              <a:t>Comments on the ideas obviously welcome</a:t>
            </a:r>
          </a:p>
          <a:p>
            <a:r>
              <a:rPr lang="en-US" sz="1800" dirty="0"/>
              <a:t>I’ve made a few design decisions that are wrong</a:t>
            </a:r>
          </a:p>
          <a:p>
            <a:pPr lvl="1"/>
            <a:r>
              <a:rPr lang="en-US" sz="1400" dirty="0"/>
              <a:t>Some of them I should have known from my LINQ work!</a:t>
            </a:r>
          </a:p>
        </p:txBody>
      </p:sp>
      <p:pic>
        <p:nvPicPr>
          <p:cNvPr id="3076" name="Picture 4" descr="See the source image">
            <a:extLst>
              <a:ext uri="{FF2B5EF4-FFF2-40B4-BE49-F238E27FC236}">
                <a16:creationId xmlns:a16="http://schemas.microsoft.com/office/drawing/2014/main" id="{445308D3-2564-4EA1-9584-A7FCDC3B0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0" r="8688"/>
          <a:stretch/>
        </p:blipFill>
        <p:spPr bwMode="auto"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76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E183-133A-452D-93C1-31216A96E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1: Easy things should be easy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78642D-A598-4F27-A1DA-E2FC8E037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347" y="1811721"/>
            <a:ext cx="5125165" cy="3772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8AC4AB-0472-4659-8C0D-217CCD0E8774}"/>
              </a:ext>
            </a:extLst>
          </p:cNvPr>
          <p:cNvSpPr txBox="1"/>
          <p:nvPr/>
        </p:nvSpPr>
        <p:spPr>
          <a:xfrm>
            <a:off x="311085" y="1574276"/>
            <a:ext cx="1914819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dataset = </a:t>
            </a:r>
            <a:r>
              <a:rPr lang="en-US" sz="1600" dirty="0" err="1">
                <a:latin typeface="Consolas" panose="020B0609020204030204" pitchFamily="49" charset="0"/>
              </a:rPr>
              <a:t>EventDataset</a:t>
            </a:r>
            <a:r>
              <a:rPr lang="en-US" sz="1600" dirty="0">
                <a:latin typeface="Consolas" panose="020B0609020204030204" pitchFamily="49" charset="0"/>
              </a:rPr>
              <a:t>('</a:t>
            </a:r>
            <a:r>
              <a:rPr lang="en-US" sz="1600" dirty="0" err="1">
                <a:latin typeface="Consolas" panose="020B0609020204030204" pitchFamily="49" charset="0"/>
              </a:rPr>
              <a:t>localds</a:t>
            </a:r>
            <a:r>
              <a:rPr lang="en-US" sz="1600" dirty="0">
                <a:latin typeface="Consolas" panose="020B0609020204030204" pitchFamily="49" charset="0"/>
              </a:rPr>
              <a:t>://mc15_13TeV:mc15_13TeV.361106.PowhegPythia8EvtGen_AZNLOCTEQ6L1_Zee.merge.DAOD_STDM3.e3601_s2576_s2132_r6630_r6264_p2363_tid05630052_00’)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df = </a:t>
            </a:r>
            <a:r>
              <a:rPr lang="en-US" sz="1600" dirty="0" err="1">
                <a:latin typeface="Consolas" panose="020B0609020204030204" pitchFamily="49" charset="0"/>
              </a:rPr>
              <a:t>xaod_table</a:t>
            </a:r>
            <a:r>
              <a:rPr lang="en-US" sz="1600" dirty="0">
                <a:latin typeface="Consolas" panose="020B0609020204030204" pitchFamily="49" charset="0"/>
              </a:rPr>
              <a:t>(dataset)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pts = </a:t>
            </a:r>
            <a:r>
              <a:rPr lang="en-US" sz="1600" dirty="0" err="1">
                <a:latin typeface="Consolas" panose="020B0609020204030204" pitchFamily="49" charset="0"/>
              </a:rPr>
              <a:t>df.Electrons</a:t>
            </a:r>
            <a:r>
              <a:rPr lang="en-US" sz="1600" dirty="0">
                <a:latin typeface="Consolas" panose="020B0609020204030204" pitchFamily="49" charset="0"/>
              </a:rPr>
              <a:t>(‘Electrons’).pt/1000.0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np_pts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 err="1">
                <a:latin typeface="Consolas" panose="020B0609020204030204" pitchFamily="49" charset="0"/>
              </a:rPr>
              <a:t>make_local</a:t>
            </a:r>
            <a:r>
              <a:rPr lang="en-US" sz="1600" dirty="0">
                <a:latin typeface="Consolas" panose="020B0609020204030204" pitchFamily="49" charset="0"/>
              </a:rPr>
              <a:t>(pts)</a:t>
            </a:r>
            <a:br>
              <a:rPr lang="en-US" sz="1600" dirty="0">
                <a:latin typeface="Consolas" panose="020B0609020204030204" pitchFamily="49" charset="0"/>
              </a:rPr>
            </a:br>
            <a:br>
              <a:rPr lang="en-US" sz="1600" dirty="0">
                <a:latin typeface="Consolas" panose="020B0609020204030204" pitchFamily="49" charset="0"/>
              </a:rPr>
            </a:br>
            <a:r>
              <a:rPr lang="en-US" sz="1600" dirty="0" err="1">
                <a:latin typeface="Consolas" panose="020B0609020204030204" pitchFamily="49" charset="0"/>
              </a:rPr>
              <a:t>plt.hist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 err="1">
                <a:latin typeface="Consolas" panose="020B0609020204030204" pitchFamily="49" charset="0"/>
              </a:rPr>
              <a:t>np_pts.flatten</a:t>
            </a:r>
            <a:r>
              <a:rPr lang="en-US" sz="1600" dirty="0">
                <a:latin typeface="Consolas" panose="020B0609020204030204" pitchFamily="49" charset="0"/>
              </a:rPr>
              <a:t>(), range=(0, 100), bins=50)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plt.xlabel</a:t>
            </a:r>
            <a:r>
              <a:rPr lang="en-US" sz="1600" dirty="0">
                <a:latin typeface="Consolas" panose="020B0609020204030204" pitchFamily="49" charset="0"/>
              </a:rPr>
              <a:t>('Electron $</a:t>
            </a:r>
            <a:r>
              <a:rPr lang="en-US" sz="1600" dirty="0" err="1">
                <a:latin typeface="Consolas" panose="020B0609020204030204" pitchFamily="49" charset="0"/>
              </a:rPr>
              <a:t>p_T</a:t>
            </a:r>
            <a:r>
              <a:rPr lang="en-US" sz="1600" dirty="0">
                <a:latin typeface="Consolas" panose="020B0609020204030204" pitchFamily="49" charset="0"/>
              </a:rPr>
              <a:t>$ [GeV]')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_ = </a:t>
            </a:r>
            <a:r>
              <a:rPr lang="en-US" sz="1600" dirty="0" err="1">
                <a:latin typeface="Consolas" panose="020B0609020204030204" pitchFamily="49" charset="0"/>
              </a:rPr>
              <a:t>plt.ylabel</a:t>
            </a:r>
            <a:r>
              <a:rPr lang="en-US" sz="1600" dirty="0">
                <a:latin typeface="Consolas" panose="020B0609020204030204" pitchFamily="49" charset="0"/>
              </a:rPr>
              <a:t>('PowhegPythia8EvtGen_AZNLOCTEQ6L1_Zee')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301517C-F723-411B-B433-6A123AB0AD86}"/>
              </a:ext>
            </a:extLst>
          </p:cNvPr>
          <p:cNvCxnSpPr/>
          <p:nvPr/>
        </p:nvCxnSpPr>
        <p:spPr>
          <a:xfrm>
            <a:off x="4047214" y="3697934"/>
            <a:ext cx="2830664" cy="548063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FD17620-316F-418A-9B05-F993ACCBEE61}"/>
              </a:ext>
            </a:extLst>
          </p:cNvPr>
          <p:cNvSpPr/>
          <p:nvPr/>
        </p:nvSpPr>
        <p:spPr>
          <a:xfrm>
            <a:off x="53330" y="1574276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3349350-8C36-4DD1-A6C2-E26DA6EE8D8E}"/>
              </a:ext>
            </a:extLst>
          </p:cNvPr>
          <p:cNvSpPr/>
          <p:nvPr/>
        </p:nvSpPr>
        <p:spPr>
          <a:xfrm>
            <a:off x="53330" y="2132192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50DF125-5B27-4CD2-BC94-F6FAD617FA1B}"/>
              </a:ext>
            </a:extLst>
          </p:cNvPr>
          <p:cNvSpPr/>
          <p:nvPr/>
        </p:nvSpPr>
        <p:spPr>
          <a:xfrm>
            <a:off x="53329" y="2382906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E233C5-A73C-42E9-AC2B-1ADCAE3CE4F8}"/>
              </a:ext>
            </a:extLst>
          </p:cNvPr>
          <p:cNvSpPr/>
          <p:nvPr/>
        </p:nvSpPr>
        <p:spPr>
          <a:xfrm>
            <a:off x="53329" y="2805649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B64BE45-B43D-4D6F-8B3A-EF0B2F18136F}"/>
              </a:ext>
            </a:extLst>
          </p:cNvPr>
          <p:cNvSpPr/>
          <p:nvPr/>
        </p:nvSpPr>
        <p:spPr>
          <a:xfrm>
            <a:off x="151384" y="4636740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611EBC-D86F-4F20-B84B-6C2A8CB06230}"/>
              </a:ext>
            </a:extLst>
          </p:cNvPr>
          <p:cNvSpPr txBox="1"/>
          <p:nvPr/>
        </p:nvSpPr>
        <p:spPr>
          <a:xfrm>
            <a:off x="409139" y="4587246"/>
            <a:ext cx="521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Onetime boilerplate to indicate the dataset you want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D76E1E-5C7B-4515-BD67-467C93DF677B}"/>
              </a:ext>
            </a:extLst>
          </p:cNvPr>
          <p:cNvSpPr/>
          <p:nvPr/>
        </p:nvSpPr>
        <p:spPr>
          <a:xfrm>
            <a:off x="151383" y="5085076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2CEDAA-178C-4CE8-A1DC-11222292310F}"/>
                  </a:ext>
                </a:extLst>
              </p:cNvPr>
              <p:cNvSpPr txBox="1"/>
              <p:nvPr/>
            </p:nvSpPr>
            <p:spPr>
              <a:xfrm>
                <a:off x="409138" y="5035582"/>
                <a:ext cx="64687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Extract the electrons from the “Electrons” xAOD bank, access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property of the object, and turn it from MeV to GeV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F2CEDAA-178C-4CE8-A1DC-112222923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8" y="5035582"/>
                <a:ext cx="6468740" cy="646331"/>
              </a:xfrm>
              <a:prstGeom prst="rect">
                <a:avLst/>
              </a:prstGeom>
              <a:blipFill>
                <a:blip r:embed="rId3"/>
                <a:stretch>
                  <a:fillRect l="-75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Oval 21">
            <a:extLst>
              <a:ext uri="{FF2B5EF4-FFF2-40B4-BE49-F238E27FC236}">
                <a16:creationId xmlns:a16="http://schemas.microsoft.com/office/drawing/2014/main" id="{B89731B0-F909-4F9C-A2CC-7C294851D7E7}"/>
              </a:ext>
            </a:extLst>
          </p:cNvPr>
          <p:cNvSpPr/>
          <p:nvPr/>
        </p:nvSpPr>
        <p:spPr>
          <a:xfrm>
            <a:off x="151384" y="5760917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B11180-DB12-43E6-8C71-AEC521AD1632}"/>
                  </a:ext>
                </a:extLst>
              </p:cNvPr>
              <p:cNvSpPr txBox="1"/>
              <p:nvPr/>
            </p:nvSpPr>
            <p:spPr>
              <a:xfrm>
                <a:off x="409138" y="5731407"/>
                <a:ext cx="6468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Get the column of electron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from the dataset using ServiceX.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B11180-DB12-43E6-8C71-AEC521AD16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8" y="5731407"/>
                <a:ext cx="6468740" cy="369332"/>
              </a:xfrm>
              <a:prstGeom prst="rect">
                <a:avLst/>
              </a:prstGeom>
              <a:blipFill>
                <a:blip r:embed="rId4"/>
                <a:stretch>
                  <a:fillRect l="-754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9993113B-C3F3-4B46-965A-D3FD3FBB9C29}"/>
              </a:ext>
            </a:extLst>
          </p:cNvPr>
          <p:cNvSpPr/>
          <p:nvPr/>
        </p:nvSpPr>
        <p:spPr>
          <a:xfrm>
            <a:off x="160317" y="6162694"/>
            <a:ext cx="257755" cy="2703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77660C-1DD4-4F6C-B0AF-935E9BCC5188}"/>
              </a:ext>
            </a:extLst>
          </p:cNvPr>
          <p:cNvSpPr txBox="1"/>
          <p:nvPr/>
        </p:nvSpPr>
        <p:spPr>
          <a:xfrm>
            <a:off x="418072" y="6113635"/>
            <a:ext cx="6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Plot it. </a:t>
            </a:r>
            <a:r>
              <a:rPr lang="en-US" dirty="0" err="1"/>
              <a:t>np_pts</a:t>
            </a:r>
            <a:r>
              <a:rPr lang="en-US" dirty="0"/>
              <a:t> is an </a:t>
            </a:r>
            <a:r>
              <a:rPr lang="en-US" dirty="0" err="1"/>
              <a:t>JaggedArray</a:t>
            </a:r>
            <a:r>
              <a:rPr lang="en-US" dirty="0"/>
              <a:t> when it comes back.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B83365-B577-415D-B3C8-18289E00E3D3}"/>
              </a:ext>
            </a:extLst>
          </p:cNvPr>
          <p:cNvSpPr txBox="1"/>
          <p:nvPr/>
        </p:nvSpPr>
        <p:spPr>
          <a:xfrm>
            <a:off x="7620277" y="6248373"/>
            <a:ext cx="373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5"/>
              </a:rPr>
              <a:t>Jupyter</a:t>
            </a:r>
            <a:r>
              <a:rPr lang="en-US" dirty="0">
                <a:hlinkClick r:id="rId5"/>
              </a:rPr>
              <a:t> Notebook Demo </a:t>
            </a:r>
            <a:r>
              <a:rPr lang="en-US" dirty="0"/>
              <a:t>(not binder!)</a:t>
            </a:r>
          </a:p>
        </p:txBody>
      </p:sp>
    </p:spTree>
    <p:extLst>
      <p:ext uri="{BB962C8B-B14F-4D97-AF65-F5344CB8AC3E}">
        <p14:creationId xmlns:p14="http://schemas.microsoft.com/office/powerpoint/2010/main" val="291729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E951-3C3F-43BF-9F92-EE478E7F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fit?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5A9814-440D-495F-9D5A-1A24F49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199802" cy="248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24945D9-0F23-4148-8E58-2DBA136D3553}"/>
              </a:ext>
            </a:extLst>
          </p:cNvPr>
          <p:cNvSpPr txBox="1"/>
          <p:nvPr/>
        </p:nvSpPr>
        <p:spPr>
          <a:xfrm>
            <a:off x="9092249" y="4487208"/>
            <a:ext cx="2405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 enters expressions in </a:t>
            </a:r>
            <a:r>
              <a:rPr lang="en-US" dirty="0" err="1"/>
              <a:t>Jupyter</a:t>
            </a:r>
            <a:r>
              <a:rPr lang="en-US" dirty="0"/>
              <a:t> notebook or in python source files.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36F6C0-671A-4DD6-9D63-68392287B76C}"/>
              </a:ext>
            </a:extLst>
          </p:cNvPr>
          <p:cNvCxnSpPr>
            <a:stCxn id="21" idx="0"/>
          </p:cNvCxnSpPr>
          <p:nvPr/>
        </p:nvCxnSpPr>
        <p:spPr>
          <a:xfrm flipV="1">
            <a:off x="10294918" y="3705308"/>
            <a:ext cx="2021" cy="781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395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E951-3C3F-43BF-9F92-EE478E7F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fit?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5A9814-440D-495F-9D5A-1A24F49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199802" cy="248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BEFED3-D483-42C9-947C-319A18890614}"/>
              </a:ext>
            </a:extLst>
          </p:cNvPr>
          <p:cNvSpPr txBox="1"/>
          <p:nvPr/>
        </p:nvSpPr>
        <p:spPr>
          <a:xfrm>
            <a:off x="8911256" y="4972897"/>
            <a:ext cx="138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Builds a DAG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060B83-3B13-4F05-8850-5C57BEDC305F}"/>
              </a:ext>
            </a:extLst>
          </p:cNvPr>
          <p:cNvSpPr/>
          <p:nvPr/>
        </p:nvSpPr>
        <p:spPr>
          <a:xfrm>
            <a:off x="2861441" y="6160390"/>
            <a:ext cx="1986456" cy="409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xaod_table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E64AE8-BB68-4C04-9D3E-22EFE5D3BC33}"/>
              </a:ext>
            </a:extLst>
          </p:cNvPr>
          <p:cNvSpPr/>
          <p:nvPr/>
        </p:nvSpPr>
        <p:spPr>
          <a:xfrm>
            <a:off x="3190999" y="5438614"/>
            <a:ext cx="1986456" cy="409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Electrons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D32678-772C-432C-9260-3954D844570C}"/>
              </a:ext>
            </a:extLst>
          </p:cNvPr>
          <p:cNvSpPr/>
          <p:nvPr/>
        </p:nvSpPr>
        <p:spPr>
          <a:xfrm>
            <a:off x="3951645" y="4757408"/>
            <a:ext cx="1986456" cy="409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3DE40B-A246-4380-99F6-DEF430E3FAC9}"/>
              </a:ext>
            </a:extLst>
          </p:cNvPr>
          <p:cNvSpPr/>
          <p:nvPr/>
        </p:nvSpPr>
        <p:spPr>
          <a:xfrm>
            <a:off x="4847897" y="4150737"/>
            <a:ext cx="1986456" cy="409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1E383B-A9ED-4579-B6EA-F159276E6806}"/>
              </a:ext>
            </a:extLst>
          </p:cNvPr>
          <p:cNvSpPr/>
          <p:nvPr/>
        </p:nvSpPr>
        <p:spPr>
          <a:xfrm>
            <a:off x="6231812" y="4767945"/>
            <a:ext cx="1986456" cy="409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1000.0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D43DD3-B524-4304-BDB7-8A3DAA087263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5841125" y="4560640"/>
            <a:ext cx="1383915" cy="207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EE23B66-4D77-4C7D-85DA-B7D39CB9E1C1}"/>
              </a:ext>
            </a:extLst>
          </p:cNvPr>
          <p:cNvCxnSpPr>
            <a:stCxn id="9" idx="2"/>
            <a:endCxn id="8" idx="0"/>
          </p:cNvCxnSpPr>
          <p:nvPr/>
        </p:nvCxnSpPr>
        <p:spPr>
          <a:xfrm flipH="1">
            <a:off x="4944873" y="4560640"/>
            <a:ext cx="896252" cy="196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FAF454D-D7BB-4D2E-B067-EB09CA839176}"/>
              </a:ext>
            </a:extLst>
          </p:cNvPr>
          <p:cNvCxnSpPr>
            <a:stCxn id="8" idx="2"/>
            <a:endCxn id="7" idx="0"/>
          </p:cNvCxnSpPr>
          <p:nvPr/>
        </p:nvCxnSpPr>
        <p:spPr>
          <a:xfrm flipH="1">
            <a:off x="4184227" y="5167311"/>
            <a:ext cx="760646" cy="271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C399BA-D543-4C8D-B23B-B8EF82C937DB}"/>
              </a:ext>
            </a:extLst>
          </p:cNvPr>
          <p:cNvCxnSpPr>
            <a:stCxn id="7" idx="2"/>
            <a:endCxn id="6" idx="0"/>
          </p:cNvCxnSpPr>
          <p:nvPr/>
        </p:nvCxnSpPr>
        <p:spPr>
          <a:xfrm flipH="1">
            <a:off x="3854669" y="5848517"/>
            <a:ext cx="329558" cy="311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7E12AF8-C35A-4887-9794-ED8F6A5F2810}"/>
              </a:ext>
            </a:extLst>
          </p:cNvPr>
          <p:cNvSpPr/>
          <p:nvPr/>
        </p:nvSpPr>
        <p:spPr>
          <a:xfrm>
            <a:off x="6645166" y="5478517"/>
            <a:ext cx="2948151" cy="901054"/>
          </a:xfrm>
          <a:custGeom>
            <a:avLst/>
            <a:gdLst>
              <a:gd name="connsiteX0" fmla="*/ 2948151 w 2948151"/>
              <a:gd name="connsiteY0" fmla="*/ 0 h 901054"/>
              <a:gd name="connsiteX1" fmla="*/ 1805151 w 2948151"/>
              <a:gd name="connsiteY1" fmla="*/ 898635 h 901054"/>
              <a:gd name="connsiteX2" fmla="*/ 0 w 2948151"/>
              <a:gd name="connsiteY2" fmla="*/ 212835 h 90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8151" h="901054">
                <a:moveTo>
                  <a:pt x="2948151" y="0"/>
                </a:moveTo>
                <a:cubicBezTo>
                  <a:pt x="2622330" y="431581"/>
                  <a:pt x="2296509" y="863163"/>
                  <a:pt x="1805151" y="898635"/>
                </a:cubicBezTo>
                <a:cubicBezTo>
                  <a:pt x="1313792" y="934108"/>
                  <a:pt x="656896" y="573471"/>
                  <a:pt x="0" y="212835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2B2CFF-F8C8-4795-AA54-FEEF90696EAC}"/>
              </a:ext>
            </a:extLst>
          </p:cNvPr>
          <p:cNvCxnSpPr>
            <a:endCxn id="4" idx="0"/>
          </p:cNvCxnSpPr>
          <p:nvPr/>
        </p:nvCxnSpPr>
        <p:spPr>
          <a:xfrm>
            <a:off x="9207610" y="4055165"/>
            <a:ext cx="394573" cy="917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31DEB24-4237-44A6-B6D3-D069F8C1F57F}"/>
              </a:ext>
            </a:extLst>
          </p:cNvPr>
          <p:cNvSpPr txBox="1"/>
          <p:nvPr/>
        </p:nvSpPr>
        <p:spPr>
          <a:xfrm>
            <a:off x="9802526" y="387049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3"/>
              </a:rPr>
              <a:t>github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48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E951-3C3F-43BF-9F92-EE478E7F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fit?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5A9814-440D-495F-9D5A-1A24F49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199802" cy="248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B0E04B-1337-417B-8FEB-B1C630B4E89B}"/>
              </a:ext>
            </a:extLst>
          </p:cNvPr>
          <p:cNvSpPr txBox="1"/>
          <p:nvPr/>
        </p:nvSpPr>
        <p:spPr>
          <a:xfrm>
            <a:off x="5938101" y="4293704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Converts the DAG to </a:t>
            </a:r>
            <a:r>
              <a:rPr lang="en-US" dirty="0" err="1">
                <a:hlinkClick r:id="rId3"/>
              </a:rPr>
              <a:t>qastle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F6E985C-347D-42D6-8457-98DA2138A1E5}"/>
              </a:ext>
            </a:extLst>
          </p:cNvPr>
          <p:cNvCxnSpPr>
            <a:endCxn id="3" idx="0"/>
          </p:cNvCxnSpPr>
          <p:nvPr/>
        </p:nvCxnSpPr>
        <p:spPr>
          <a:xfrm flipH="1">
            <a:off x="7296037" y="3252083"/>
            <a:ext cx="35066" cy="104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DCFE6CF-EBC6-4F38-B2FF-3729BF895090}"/>
              </a:ext>
            </a:extLst>
          </p:cNvPr>
          <p:cNvSpPr/>
          <p:nvPr/>
        </p:nvSpPr>
        <p:spPr>
          <a:xfrm>
            <a:off x="688428" y="468373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</a:rPr>
              <a:t>(Select </a:t>
            </a:r>
            <a:r>
              <a:rPr lang="en-US" sz="1200" dirty="0" err="1">
                <a:latin typeface="Consolas" panose="020B0609020204030204" pitchFamily="49" charset="0"/>
              </a:rPr>
              <a:t>data_column_source</a:t>
            </a:r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1200" dirty="0">
                <a:latin typeface="Consolas" panose="020B0609020204030204" pitchFamily="49" charset="0"/>
              </a:rPr>
              <a:t>        (lambda (list Event)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(list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'Electrons') 'pt'))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'Electrons') 'eta'))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'Electrons') 'phi'))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'Electrons') 'e'))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'Muons') 'pt'))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'Muons') 'eta'))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'Muons') 'phi'))</a:t>
            </a:r>
          </a:p>
          <a:p>
            <a:r>
              <a:rPr lang="en-US" sz="1200" dirty="0">
                <a:latin typeface="Consolas" panose="020B0609020204030204" pitchFamily="49" charset="0"/>
              </a:rPr>
              <a:t>                      (call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(</a:t>
            </a:r>
            <a:r>
              <a:rPr lang="en-US" sz="1200" dirty="0" err="1">
                <a:latin typeface="Consolas" panose="020B0609020204030204" pitchFamily="49" charset="0"/>
              </a:rPr>
              <a:t>attr</a:t>
            </a:r>
            <a:r>
              <a:rPr lang="en-US" sz="1200" dirty="0">
                <a:latin typeface="Consolas" panose="020B0609020204030204" pitchFamily="49" charset="0"/>
              </a:rPr>
              <a:t> Event 'Muons') 'e')))))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0848A7F-24A7-48B4-B094-05F9B1182A8A}"/>
              </a:ext>
            </a:extLst>
          </p:cNvPr>
          <p:cNvSpPr/>
          <p:nvPr/>
        </p:nvSpPr>
        <p:spPr>
          <a:xfrm>
            <a:off x="6219497" y="4761186"/>
            <a:ext cx="1969268" cy="1632800"/>
          </a:xfrm>
          <a:custGeom>
            <a:avLst/>
            <a:gdLst>
              <a:gd name="connsiteX0" fmla="*/ 1308537 w 1969268"/>
              <a:gd name="connsiteY0" fmla="*/ 0 h 1632800"/>
              <a:gd name="connsiteX1" fmla="*/ 1962806 w 1969268"/>
              <a:gd name="connsiteY1" fmla="*/ 1095704 h 1632800"/>
              <a:gd name="connsiteX2" fmla="*/ 953813 w 1969268"/>
              <a:gd name="connsiteY2" fmla="*/ 1631731 h 1632800"/>
              <a:gd name="connsiteX3" fmla="*/ 0 w 1969268"/>
              <a:gd name="connsiteY3" fmla="*/ 1206062 h 163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268" h="1632800">
                <a:moveTo>
                  <a:pt x="1308537" y="0"/>
                </a:moveTo>
                <a:cubicBezTo>
                  <a:pt x="1665232" y="411874"/>
                  <a:pt x="2021927" y="823749"/>
                  <a:pt x="1962806" y="1095704"/>
                </a:cubicBezTo>
                <a:cubicBezTo>
                  <a:pt x="1903685" y="1367659"/>
                  <a:pt x="1280947" y="1613338"/>
                  <a:pt x="953813" y="1631731"/>
                </a:cubicBezTo>
                <a:cubicBezTo>
                  <a:pt x="626679" y="1650124"/>
                  <a:pt x="313339" y="1428093"/>
                  <a:pt x="0" y="1206062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7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E951-3C3F-43BF-9F92-EE478E7F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fit?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5A9814-440D-495F-9D5A-1A24F49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199802" cy="248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24945D9-0F23-4148-8E58-2DBA136D3553}"/>
              </a:ext>
            </a:extLst>
          </p:cNvPr>
          <p:cNvSpPr txBox="1"/>
          <p:nvPr/>
        </p:nvSpPr>
        <p:spPr>
          <a:xfrm>
            <a:off x="3203829" y="4361084"/>
            <a:ext cx="2405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ServiceX fetches the datasets, files, etc., extracts requested data, makes some simple cuts, and ships it back.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36F6C0-671A-4DD6-9D63-68392287B76C}"/>
              </a:ext>
            </a:extLst>
          </p:cNvPr>
          <p:cNvCxnSpPr>
            <a:stCxn id="21" idx="0"/>
          </p:cNvCxnSpPr>
          <p:nvPr/>
        </p:nvCxnSpPr>
        <p:spPr>
          <a:xfrm flipV="1">
            <a:off x="4406498" y="3579184"/>
            <a:ext cx="2021" cy="781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Right 2">
            <a:extLst>
              <a:ext uri="{FF2B5EF4-FFF2-40B4-BE49-F238E27FC236}">
                <a16:creationId xmlns:a16="http://schemas.microsoft.com/office/drawing/2014/main" id="{9408EC73-1568-4A00-A3A0-8BB1A3C49C5D}"/>
              </a:ext>
            </a:extLst>
          </p:cNvPr>
          <p:cNvSpPr/>
          <p:nvPr/>
        </p:nvSpPr>
        <p:spPr>
          <a:xfrm>
            <a:off x="5320861" y="4981902"/>
            <a:ext cx="3635681" cy="185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07B08B-0D47-44BA-B7A9-0AF896434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542" y="4099640"/>
            <a:ext cx="2397258" cy="176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05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E951-3C3F-43BF-9F92-EE478E7F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fit?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5A9814-440D-495F-9D5A-1A24F4917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199802" cy="248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A98818-15BB-4407-8992-F7D78CB6EF4B}"/>
              </a:ext>
            </a:extLst>
          </p:cNvPr>
          <p:cNvSpPr txBox="1"/>
          <p:nvPr/>
        </p:nvSpPr>
        <p:spPr>
          <a:xfrm>
            <a:off x="6528116" y="4705647"/>
            <a:ext cx="1734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Analysis Facility</a:t>
            </a:r>
          </a:p>
          <a:p>
            <a:pPr algn="ctr"/>
            <a:r>
              <a:rPr lang="en-US" dirty="0"/>
              <a:t>(</a:t>
            </a:r>
            <a:r>
              <a:rPr lang="en-US" dirty="0" err="1"/>
              <a:t>coffea</a:t>
            </a:r>
            <a:r>
              <a:rPr lang="en-US" dirty="0"/>
              <a:t>, spark, ray, etc.)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F4A9F2-BA80-4C49-8103-F8A5FB89347F}"/>
              </a:ext>
            </a:extLst>
          </p:cNvPr>
          <p:cNvSpPr txBox="1"/>
          <p:nvPr/>
        </p:nvSpPr>
        <p:spPr>
          <a:xfrm>
            <a:off x="2256438" y="4705647"/>
            <a:ext cx="1975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Analysis Facility or DOMA Data Lake Facility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66164BA7-26FC-4E78-AAD0-5C0417F1A805}"/>
              </a:ext>
            </a:extLst>
          </p:cNvPr>
          <p:cNvSpPr/>
          <p:nvPr/>
        </p:nvSpPr>
        <p:spPr>
          <a:xfrm rot="5400000">
            <a:off x="3113766" y="1939237"/>
            <a:ext cx="261289" cy="52091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EF42DA27-42F6-424F-BC20-AC3D929729EA}"/>
              </a:ext>
            </a:extLst>
          </p:cNvPr>
          <p:cNvSpPr/>
          <p:nvPr/>
        </p:nvSpPr>
        <p:spPr>
          <a:xfrm rot="5400000">
            <a:off x="7264575" y="3086716"/>
            <a:ext cx="261290" cy="29142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13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1216</Words>
  <Application>Microsoft Office PowerPoint</Application>
  <PresentationFormat>Widescreen</PresentationFormat>
  <Paragraphs>156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Consolas</vt:lpstr>
      <vt:lpstr>Office Theme</vt:lpstr>
      <vt:lpstr>hep_tables</vt:lpstr>
      <vt:lpstr>Prototype!</vt:lpstr>
      <vt:lpstr>Probably closer to this…</vt:lpstr>
      <vt:lpstr>Goal 1: Easy things should be easy</vt:lpstr>
      <vt:lpstr>Where does this fit?</vt:lpstr>
      <vt:lpstr>Where does this fit?</vt:lpstr>
      <vt:lpstr>Where does this fit?</vt:lpstr>
      <vt:lpstr>Where does this fit?</vt:lpstr>
      <vt:lpstr>Where does this fit?</vt:lpstr>
      <vt:lpstr>Filtering</vt:lpstr>
      <vt:lpstr>Filter on # of Objects</vt:lpstr>
      <vt:lpstr>Filter Functions</vt:lpstr>
      <vt:lpstr>Goal 2: Separate “parsing” of python use from implementation</vt:lpstr>
      <vt:lpstr>Documentation</vt:lpstr>
      <vt:lpstr>Goal 3: More complex things possible…</vt:lpstr>
      <vt:lpstr>Everything on the backend</vt:lpstr>
      <vt:lpstr>Map Function</vt:lpstr>
      <vt:lpstr>Adding computed columns</vt:lpstr>
      <vt:lpstr>Object Associations</vt:lpstr>
      <vt:lpstr>Object Associations</vt:lpstr>
      <vt:lpstr>Object Associations</vt:lpstr>
      <vt:lpstr>Object Associations</vt:lpstr>
      <vt:lpstr>Object Associations</vt:lpstr>
      <vt:lpstr>Object Associations</vt:lpstr>
      <vt:lpstr>hl_tables</vt:lpstr>
      <vt:lpstr>Want to write…</vt:lpstr>
      <vt:lpstr>You Made It To The End!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hep_tables</dc:title>
  <dc:creator>Gordon Watts</dc:creator>
  <cp:lastModifiedBy>Gordon Watts</cp:lastModifiedBy>
  <cp:revision>1</cp:revision>
  <dcterms:created xsi:type="dcterms:W3CDTF">2020-05-08T06:33:00Z</dcterms:created>
  <dcterms:modified xsi:type="dcterms:W3CDTF">2020-05-08T07:54:10Z</dcterms:modified>
</cp:coreProperties>
</file>